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2" r:id="rId6"/>
    <p:sldId id="263" r:id="rId7"/>
  </p:sldIdLst>
  <p:sldSz cx="6858000" cy="9906000" type="A4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EC54"/>
    <a:srgbClr val="FFFF99"/>
    <a:srgbClr val="9933FF"/>
    <a:srgbClr val="F13FF1"/>
    <a:srgbClr val="F739B8"/>
    <a:srgbClr val="D509C6"/>
    <a:srgbClr val="CD5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711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136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23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90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4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688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575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34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802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691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072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322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93" y="642326"/>
            <a:ext cx="6743700" cy="7678713"/>
          </a:xfrm>
          <a:prstGeom prst="rect">
            <a:avLst/>
          </a:prstGeom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สี่เหลี่ยมผืนผ้า 10"/>
          <p:cNvSpPr/>
          <p:nvPr/>
        </p:nvSpPr>
        <p:spPr>
          <a:xfrm>
            <a:off x="-45786" y="-20624"/>
            <a:ext cx="6926678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3"/>
          <p:cNvSpPr/>
          <p:nvPr/>
        </p:nvSpPr>
        <p:spPr>
          <a:xfrm>
            <a:off x="-45787" y="6719956"/>
            <a:ext cx="6926679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2402" y="244814"/>
            <a:ext cx="5283819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แบบประวัติและผลงาน  </a:t>
            </a:r>
            <a:r>
              <a:rPr kumimoji="0" lang="en-US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“</a:t>
            </a:r>
            <a:r>
              <a:rPr kumimoji="0" lang="th-TH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ครูดีในดวงใจ</a:t>
            </a:r>
            <a:r>
              <a:rPr kumimoji="0" lang="en-US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”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ครั้งที่  </a:t>
            </a:r>
            <a:r>
              <a:rPr lang="en-US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18</a:t>
            </a:r>
            <a:r>
              <a:rPr lang="th-TH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th-TH" altLang="th-TH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พ.ศ.</a:t>
            </a:r>
            <a:r>
              <a:rPr lang="en-US" altLang="th-TH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2564</a:t>
            </a:r>
            <a:r>
              <a:rPr lang="en-US" altLang="th-TH" sz="3600" dirty="0" smtClean="0"/>
              <a:t> </a:t>
            </a:r>
            <a:endParaRPr lang="en-US" altLang="th-TH" sz="3600" dirty="0"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5788"/>
            <a:ext cx="2654896" cy="453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t="38599" r="5924" b="27366"/>
          <a:stretch/>
        </p:blipFill>
        <p:spPr>
          <a:xfrm>
            <a:off x="207226" y="5992327"/>
            <a:ext cx="2008956" cy="18298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รูปภาพ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7871"/>
          <a:stretch/>
        </p:blipFill>
        <p:spPr>
          <a:xfrm rot="10800000">
            <a:off x="4711940" y="6141732"/>
            <a:ext cx="1962870" cy="15594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70" y="2016164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</p:spPr>
      </p:pic>
      <p:pic>
        <p:nvPicPr>
          <p:cNvPr id="11" name="รูปภาพ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3895957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248" y="6082068"/>
            <a:ext cx="2199502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รูปภาพ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18" y="4049116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1922270"/>
            <a:ext cx="2519335" cy="18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สี่เหลี่ยมผืนผ้า 3"/>
          <p:cNvSpPr/>
          <p:nvPr/>
        </p:nvSpPr>
        <p:spPr>
          <a:xfrm>
            <a:off x="-45786" y="6719956"/>
            <a:ext cx="6903786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4" name="ห้าเหลี่ยมธรรมดา 3"/>
          <p:cNvSpPr/>
          <p:nvPr/>
        </p:nvSpPr>
        <p:spPr>
          <a:xfrm>
            <a:off x="4782064" y="3540441"/>
            <a:ext cx="45719" cy="7526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สี่เหลี่ยมผืนผ้า 10"/>
          <p:cNvSpPr/>
          <p:nvPr/>
        </p:nvSpPr>
        <p:spPr>
          <a:xfrm>
            <a:off x="-45786" y="-1"/>
            <a:ext cx="6903786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50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รูปภาพ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25"/>
          <a:stretch/>
        </p:blipFill>
        <p:spPr>
          <a:xfrm>
            <a:off x="-1" y="1537950"/>
            <a:ext cx="890765" cy="7900907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25"/>
          <a:stretch/>
        </p:blipFill>
        <p:spPr>
          <a:xfrm>
            <a:off x="6153665" y="1278458"/>
            <a:ext cx="704335" cy="7900907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30" y="1278458"/>
            <a:ext cx="5276335" cy="7900907"/>
          </a:xfrm>
          <a:prstGeom prst="rect">
            <a:avLst/>
          </a:prstGeom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สี่เหลี่ยมผืนผ้า 10"/>
          <p:cNvSpPr/>
          <p:nvPr/>
        </p:nvSpPr>
        <p:spPr>
          <a:xfrm>
            <a:off x="-45786" y="-20624"/>
            <a:ext cx="6926678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3"/>
          <p:cNvSpPr/>
          <p:nvPr/>
        </p:nvSpPr>
        <p:spPr>
          <a:xfrm>
            <a:off x="-45787" y="6719956"/>
            <a:ext cx="7014997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2402" y="737255"/>
            <a:ext cx="49616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h-TH" sz="3600" b="1" dirty="0"/>
              <a:t>แฟ้มภาพกิจกรรมปีการศึกษา </a:t>
            </a:r>
            <a:r>
              <a:rPr lang="th-TH" sz="3600" b="1" dirty="0" smtClean="0"/>
              <a:t>2563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419197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t="38599" r="5924" b="27366"/>
          <a:stretch/>
        </p:blipFill>
        <p:spPr>
          <a:xfrm>
            <a:off x="207226" y="5992327"/>
            <a:ext cx="2008956" cy="18298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รูปภาพ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7871"/>
          <a:stretch/>
        </p:blipFill>
        <p:spPr>
          <a:xfrm rot="10800000">
            <a:off x="4711940" y="6141732"/>
            <a:ext cx="1962870" cy="15594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70" y="2016164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</p:spPr>
      </p:pic>
      <p:pic>
        <p:nvPicPr>
          <p:cNvPr id="11" name="รูปภาพ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3895957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248" y="6082068"/>
            <a:ext cx="2199502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รูปภาพ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18" y="4049116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1922270"/>
            <a:ext cx="2519335" cy="18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สี่เหลี่ยมผืนผ้า 3"/>
          <p:cNvSpPr/>
          <p:nvPr/>
        </p:nvSpPr>
        <p:spPr>
          <a:xfrm>
            <a:off x="-45786" y="6719956"/>
            <a:ext cx="6903786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4" name="ห้าเหลี่ยมธรรมดา 3"/>
          <p:cNvSpPr/>
          <p:nvPr/>
        </p:nvSpPr>
        <p:spPr>
          <a:xfrm>
            <a:off x="4782064" y="3540441"/>
            <a:ext cx="45719" cy="7526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สี่เหลี่ยมผืนผ้า 10"/>
          <p:cNvSpPr/>
          <p:nvPr/>
        </p:nvSpPr>
        <p:spPr>
          <a:xfrm>
            <a:off x="-45786" y="-1"/>
            <a:ext cx="6903786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166526" y="650703"/>
            <a:ext cx="6467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 smtClean="0"/>
              <a:t>แฟ้มภาพกิจกรรมปีการศึกษา 2562</a:t>
            </a:r>
            <a:endParaRPr lang="th-TH" sz="4400" b="1" dirty="0"/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949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7" t="-209" r="23639" b="209"/>
          <a:stretch/>
        </p:blipFill>
        <p:spPr>
          <a:xfrm>
            <a:off x="0" y="457200"/>
            <a:ext cx="6857999" cy="9327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สี่เหลี่ยมผืนผ้า 10"/>
          <p:cNvSpPr/>
          <p:nvPr/>
        </p:nvSpPr>
        <p:spPr>
          <a:xfrm>
            <a:off x="-45786" y="-20624"/>
            <a:ext cx="6926678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3"/>
          <p:cNvSpPr/>
          <p:nvPr/>
        </p:nvSpPr>
        <p:spPr>
          <a:xfrm>
            <a:off x="-45787" y="6719956"/>
            <a:ext cx="7014997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60256"/>
            <a:ext cx="685799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600" b="1" dirty="0" smtClean="0"/>
              <a:t>แฟ้มกิจกรรมบ้านนักวิทยาศาสตร์น้อย</a:t>
            </a:r>
          </a:p>
          <a:p>
            <a:pPr algn="ctr"/>
            <a:r>
              <a:rPr lang="th-TH" sz="3600" b="1" dirty="0" smtClean="0"/>
              <a:t>ประเทศไทย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31856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641"/>
            <a:ext cx="6960000" cy="6776024"/>
          </a:xfrm>
          <a:prstGeom prst="rect">
            <a:avLst/>
          </a:prstGeom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สี่เหลี่ยมผืนผ้า 10"/>
          <p:cNvSpPr/>
          <p:nvPr/>
        </p:nvSpPr>
        <p:spPr>
          <a:xfrm>
            <a:off x="-45786" y="-20624"/>
            <a:ext cx="6926678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3"/>
          <p:cNvSpPr/>
          <p:nvPr/>
        </p:nvSpPr>
        <p:spPr>
          <a:xfrm>
            <a:off x="-45787" y="6719956"/>
            <a:ext cx="7014997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737255"/>
            <a:ext cx="68579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h-TH" sz="3600" b="1" dirty="0" smtClean="0"/>
              <a:t>แฟ้มเกียรติบัตรปีการศึกษา 2563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18559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200</Words>
  <Application>Microsoft Office PowerPoint</Application>
  <PresentationFormat>กระดาษ A4 (210x297 มม.)</PresentationFormat>
  <Paragraphs>108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4" baseType="lpstr">
      <vt:lpstr>Angsana New</vt:lpstr>
      <vt:lpstr>Arial</vt:lpstr>
      <vt:lpstr>Calibri</vt:lpstr>
      <vt:lpstr>Calibri Light</vt:lpstr>
      <vt:lpstr>Cordia New</vt:lpstr>
      <vt:lpstr>TH SarabunPSK</vt:lpstr>
      <vt:lpstr>Times New Roman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COMPUTER</dc:creator>
  <cp:lastModifiedBy>COMPUTER</cp:lastModifiedBy>
  <cp:revision>27</cp:revision>
  <cp:lastPrinted>2020-08-22T13:11:45Z</cp:lastPrinted>
  <dcterms:created xsi:type="dcterms:W3CDTF">2020-07-05T12:17:27Z</dcterms:created>
  <dcterms:modified xsi:type="dcterms:W3CDTF">2020-08-24T23:31:14Z</dcterms:modified>
</cp:coreProperties>
</file>