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</p:sldMasterIdLst>
  <p:sldIdLst>
    <p:sldId id="257" r:id="rId12"/>
    <p:sldId id="258" r:id="rId13"/>
    <p:sldId id="259" r:id="rId14"/>
    <p:sldId id="260" r:id="rId15"/>
    <p:sldId id="262" r:id="rId16"/>
    <p:sldId id="263" r:id="rId17"/>
    <p:sldId id="261" r:id="rId18"/>
    <p:sldId id="264" r:id="rId19"/>
    <p:sldId id="266" r:id="rId20"/>
    <p:sldId id="265" r:id="rId21"/>
    <p:sldId id="267" r:id="rId2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704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001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8481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13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26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775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963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269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439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333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838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4682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07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535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734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021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0938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690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8768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3711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532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4736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7061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8433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90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3287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5685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3739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322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0012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4029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9840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3154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1615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1481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6297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8477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7465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7132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1905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9876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4887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156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2232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6934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3015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57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6217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1751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2600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2950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8862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1465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4937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1156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8279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3225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607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4615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3986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101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99819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8185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8232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8205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6249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5792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29031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637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0517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68557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2167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4927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72303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68490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82218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96054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216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66598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4622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089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90351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82842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1933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0045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96906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5790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31739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851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5710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439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52705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57404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6338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57414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77693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23316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85265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42834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34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62695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1281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65838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67717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09590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60038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4419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36179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73903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07660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8934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31836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5239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4488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89289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48823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00421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87149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15854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99047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13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8664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2765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227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7530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98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050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9246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7540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4122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2729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08D988-BD90-4E17-8F61-E141D1B72648}" type="datetimeFigureOut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20/03/64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C091CD-FE32-464D-9457-80F959D48EBF}" type="slidenum">
              <a:rPr lang="th-TH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5219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20439" y="5661248"/>
            <a:ext cx="8712969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th-TH" dirty="0" smtClean="0">
                <a:solidFill>
                  <a:schemeClr val="tx1">
                    <a:lumMod val="95000"/>
                  </a:schemeClr>
                </a:solidFill>
                <a:effectLst/>
              </a:rPr>
              <a:t>นางสาว</a:t>
            </a:r>
            <a:r>
              <a:rPr lang="th-TH" dirty="0" err="1" smtClean="0">
                <a:solidFill>
                  <a:schemeClr val="tx1">
                    <a:lumMod val="95000"/>
                  </a:schemeClr>
                </a:solidFill>
                <a:effectLst/>
              </a:rPr>
              <a:t>วรรณ</a:t>
            </a:r>
            <a:r>
              <a:rPr lang="th-TH" dirty="0" smtClean="0">
                <a:solidFill>
                  <a:schemeClr val="tx1">
                    <a:lumMod val="95000"/>
                  </a:schemeClr>
                </a:solidFill>
                <a:effectLst/>
              </a:rPr>
              <a:t>วิภา บัวละคร</a:t>
            </a:r>
            <a:br>
              <a:rPr lang="th-TH" dirty="0" smtClean="0">
                <a:solidFill>
                  <a:schemeClr val="tx1">
                    <a:lumMod val="95000"/>
                  </a:schemeClr>
                </a:solidFill>
                <a:effectLst/>
              </a:rPr>
            </a:br>
            <a:r>
              <a:rPr lang="th-TH" dirty="0" smtClean="0">
                <a:solidFill>
                  <a:schemeClr val="tx1">
                    <a:lumMod val="95000"/>
                  </a:schemeClr>
                </a:solidFill>
                <a:effectLst/>
              </a:rPr>
              <a:t>ปฏิบัติหน้าที่งาน เจ้าหน้าที่ทะเบียน</a:t>
            </a:r>
            <a:endParaRPr lang="th-TH" dirty="0">
              <a:solidFill>
                <a:schemeClr val="tx1">
                  <a:lumMod val="95000"/>
                </a:schemeClr>
              </a:solidFill>
              <a:effectLst/>
            </a:endParaRPr>
          </a:p>
        </p:txBody>
      </p:sp>
      <p:pic>
        <p:nvPicPr>
          <p:cNvPr id="1027" name="Picture 3" descr="C:\Users\Administrator.CYBER-TVG5P5T1N\Desktop\IMG_41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8641"/>
            <a:ext cx="4543997" cy="48828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strator.CYBER-TVG5P5T1N\Desktop\IMG_40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747" y="3278526"/>
            <a:ext cx="3943814" cy="20025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strator.CYBER-TVG5P5T1N\Desktop\np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455" y="280670"/>
            <a:ext cx="3983032" cy="12837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istrator.CYBER-TVG5P5T1N\Desktop\รูป\0APPLE\IMG_07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672" y="922535"/>
            <a:ext cx="3943815" cy="23493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2600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.CYBER-TVG5P5T1N\Desktop\รูป\118\IMG_86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207" y="854714"/>
            <a:ext cx="3719347" cy="56886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Administrator.CYBER-TVG5P5T1N\Desktop\S__25232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63" y="1556792"/>
            <a:ext cx="4733679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แผนผังลำดับงาน: เทปเจาะรู 4"/>
          <p:cNvSpPr/>
          <p:nvPr/>
        </p:nvSpPr>
        <p:spPr>
          <a:xfrm>
            <a:off x="323528" y="278650"/>
            <a:ext cx="4392488" cy="1152128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dirty="0" smtClean="0"/>
              <a:t>ปฏิบัติงานทะเบียน</a:t>
            </a:r>
            <a:endParaRPr lang="th-TH" sz="4400" dirty="0"/>
          </a:p>
        </p:txBody>
      </p:sp>
      <p:pic>
        <p:nvPicPr>
          <p:cNvPr id="2052" name="Picture 4" descr="C:\Users\Administrator.CYBER-TVG5P5T1N\Desktop\รูป\113APPLE\IMG_339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39090"/>
            <a:ext cx="4570814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4123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Administrator.CYBER-TVG5P5T1N\Desktop\ฝึกประสบการณ์\IMG_31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7526"/>
            <a:ext cx="3960440" cy="43898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รูปภาพ\งานรร\103APPLE\IMG_32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207526"/>
            <a:ext cx="3960440" cy="20269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istrator.CYBER-TVG5P5T1N\Desktop\รูป\0APPLE\IMG_08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330430"/>
            <a:ext cx="3960440" cy="22669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ลูกศรขวา 3"/>
          <p:cNvSpPr/>
          <p:nvPr/>
        </p:nvSpPr>
        <p:spPr>
          <a:xfrm>
            <a:off x="539552" y="583924"/>
            <a:ext cx="5328592" cy="16367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800" dirty="0" smtClean="0"/>
              <a:t>กลุ่มงานวิชาการ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1429438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แผนผังลำดับงาน: เทปเจาะรู 4"/>
          <p:cNvSpPr/>
          <p:nvPr/>
        </p:nvSpPr>
        <p:spPr>
          <a:xfrm>
            <a:off x="5005832" y="4581128"/>
            <a:ext cx="3814640" cy="1947628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</a:t>
            </a:r>
            <a:r>
              <a:rPr lang="th-TH" sz="4900" b="1" dirty="0" smtClean="0"/>
              <a:t>ปฏิบัติหน้าที่สอน</a:t>
            </a:r>
            <a:r>
              <a:rPr lang="th-TH" sz="4900" b="1" dirty="0" err="1" smtClean="0"/>
              <a:t>ห้องเรียนนวัฒกรรม</a:t>
            </a:r>
            <a:r>
              <a:rPr lang="th-TH" sz="4900" b="1" dirty="0" smtClean="0"/>
              <a:t>เกษตร</a:t>
            </a:r>
            <a:r>
              <a:rPr lang="en-US" sz="4900" b="1" dirty="0"/>
              <a:t> </a:t>
            </a:r>
            <a:r>
              <a:rPr lang="en-US" sz="4900" b="1" dirty="0" smtClean="0"/>
              <a:t/>
            </a:r>
            <a:br>
              <a:rPr lang="en-US" sz="4900" b="1" dirty="0" smtClean="0"/>
            </a:br>
            <a:r>
              <a:rPr lang="th-TH" sz="4900" b="1" dirty="0" smtClean="0"/>
              <a:t>นักเรียนชั้นมัธยมศึกษาปีที่ </a:t>
            </a:r>
            <a:r>
              <a:rPr lang="en-US" sz="4900" b="1" dirty="0" smtClean="0"/>
              <a:t>4/8 </a:t>
            </a:r>
            <a:endParaRPr lang="th-TH" sz="4900" b="1" dirty="0"/>
          </a:p>
        </p:txBody>
      </p:sp>
      <p:pic>
        <p:nvPicPr>
          <p:cNvPr id="4098" name="Picture 2" descr="C:\Users\Administrator.CYBER-TVG5P5T1N\Desktop\ฝึกประสบการณ์\IMG_31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988840"/>
            <a:ext cx="4968552" cy="2088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44068" y="4941168"/>
            <a:ext cx="41381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e-learning  </a:t>
            </a:r>
            <a:endParaRPr lang="th-TH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 algn="ctr"/>
            <a:r>
              <a:rPr lang="th-TH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ห้องเรียน</a:t>
            </a:r>
            <a:r>
              <a:rPr lang="th-TH" b="1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รายวิชานวัฒก</a:t>
            </a:r>
            <a:r>
              <a:rPr lang="th-TH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รรมเกษตร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classroom</a:t>
            </a:r>
            <a:endParaRPr lang="th-TH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28" t="24338" r="13264" b="48768"/>
          <a:stretch/>
        </p:blipFill>
        <p:spPr bwMode="auto">
          <a:xfrm>
            <a:off x="5220072" y="2188558"/>
            <a:ext cx="3168351" cy="2251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D:\รูปภาพ\รร นพ 17\105APPLE\IMG_55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37373"/>
            <a:ext cx="2232248" cy="25388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รูปภาพ\งานรร210161\104APPLE\IMG_457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25750" y="4339407"/>
            <a:ext cx="2538811" cy="21347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4566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.CYBER-TVG5P5T1N\Desktop\IMG_06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192281"/>
            <a:ext cx="4997183" cy="24923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istrator.CYBER-TVG5P5T1N\Desktop\IMG_06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973618"/>
            <a:ext cx="4997183" cy="2046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strator.CYBER-TVG5P5T1N\Desktop\ฝึกประสบการณ์\IMG_10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73618"/>
            <a:ext cx="3312367" cy="47109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แผนผังลําดับงาน: กระบวนการสำรอง 2"/>
          <p:cNvSpPr/>
          <p:nvPr/>
        </p:nvSpPr>
        <p:spPr>
          <a:xfrm>
            <a:off x="1140768" y="836711"/>
            <a:ext cx="4536504" cy="109039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800" dirty="0" smtClean="0"/>
              <a:t>วันคริสต์มาส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3653414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Administrator.CYBER-TVG5P5T1N\Desktop\ฝึกประสบการณ์\IMG_E43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845" y="1899498"/>
            <a:ext cx="3960440" cy="21846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เมฆ 2"/>
          <p:cNvSpPr/>
          <p:nvPr/>
        </p:nvSpPr>
        <p:spPr>
          <a:xfrm>
            <a:off x="1115616" y="476672"/>
            <a:ext cx="7128791" cy="141845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800" dirty="0" smtClean="0"/>
              <a:t>ดอกคูณ</a:t>
            </a:r>
            <a:r>
              <a:rPr lang="th-TH" sz="4800" dirty="0" err="1" smtClean="0"/>
              <a:t>เกมส์</a:t>
            </a:r>
            <a:r>
              <a:rPr lang="th-TH" sz="4800" dirty="0" smtClean="0"/>
              <a:t> ครั้งที่ </a:t>
            </a:r>
            <a:r>
              <a:rPr lang="en-US" sz="4800" dirty="0" smtClean="0"/>
              <a:t>10</a:t>
            </a:r>
            <a:endParaRPr lang="th-TH" sz="4800" dirty="0"/>
          </a:p>
        </p:txBody>
      </p:sp>
      <p:pic>
        <p:nvPicPr>
          <p:cNvPr id="7170" name="Picture 2" descr="C:\Users\Administrator.CYBER-TVG5P5T1N\Desktop\IMG_16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0666" y="2049997"/>
            <a:ext cx="4774233" cy="4464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istrator.CYBER-TVG5P5T1N\Desktop\S__25396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844" y="4084156"/>
            <a:ext cx="4083643" cy="24411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033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7678" y="54868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h-TH" sz="4400" b="1" dirty="0" smtClean="0"/>
              <a:t>วิทยากรประจำฐานค่ายลูกเสือ</a:t>
            </a:r>
            <a:r>
              <a:rPr lang="en-US" sz="4400" b="1" dirty="0" smtClean="0"/>
              <a:t>-</a:t>
            </a:r>
            <a:r>
              <a:rPr lang="th-TH" sz="4400" b="1" dirty="0" smtClean="0"/>
              <a:t>เนตรนารี รุ่นใหญ่</a:t>
            </a:r>
            <a:endParaRPr lang="th-TH" sz="4400" b="1" dirty="0"/>
          </a:p>
        </p:txBody>
      </p:sp>
      <p:pic>
        <p:nvPicPr>
          <p:cNvPr id="5123" name="Picture 3" descr="C:\Users\Administrator.CYBER-TVG5P5T1N\Desktop\ฝึกประสบการณ์\IMG_03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44824"/>
            <a:ext cx="3456384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istrator.CYBER-TVG5P5T1N\Desktop\ฝึกประสบการณ์\IMG_03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123094"/>
            <a:ext cx="3528392" cy="21142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Administrator.CYBER-TVG5P5T1N\Desktop\S__25396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13" y="1844824"/>
            <a:ext cx="4824536" cy="46302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558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.CYBER-TVG5P5T1N\Desktop\ฝึกประสบการณ์\IMG_1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3"/>
            <a:ext cx="3799061" cy="2398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istrator.CYBER-TVG5P5T1N\Desktop\ฝึกประสบการณ์\IMG_78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02" y="4101161"/>
            <a:ext cx="3799062" cy="25268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แผนผังลำดับงาน: เทปเจาะรู 3"/>
          <p:cNvSpPr/>
          <p:nvPr/>
        </p:nvSpPr>
        <p:spPr>
          <a:xfrm>
            <a:off x="533730" y="2803385"/>
            <a:ext cx="8208912" cy="1201679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 smtClean="0"/>
              <a:t>งานที่ได้รับหมอบหมายนอกจากงานทะเบียน</a:t>
            </a:r>
            <a:endParaRPr lang="th-TH" sz="4000" dirty="0"/>
          </a:p>
        </p:txBody>
      </p:sp>
      <p:pic>
        <p:nvPicPr>
          <p:cNvPr id="8194" name="Picture 2" descr="C:\Users\Administrator.CYBER-TVG5P5T1N\Desktop\S__25396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186" y="312390"/>
            <a:ext cx="4032448" cy="24167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nistrator.CYBER-TVG5P5T1N\Desktop\S__25396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897" y="4101382"/>
            <a:ext cx="4218745" cy="25268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438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istrator.CYBER-TVG5P5T1N\Desktop\ฝึกประสบการณ์\IMG_89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2952328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istrator.CYBER-TVG5P5T1N\Desktop\ฝึกประสบการณ์\IMG_71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842" y="1844824"/>
            <a:ext cx="2736304" cy="2466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ลูกศรขวาท้ายบาก 2"/>
          <p:cNvSpPr/>
          <p:nvPr/>
        </p:nvSpPr>
        <p:spPr>
          <a:xfrm>
            <a:off x="77746" y="122428"/>
            <a:ext cx="7848872" cy="201622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ร่วมพิธีวันสำคัญทางราชการและช่วยงานหน่วยงานราชการต่างๆ</a:t>
            </a:r>
            <a:endParaRPr lang="th-TH" dirty="0"/>
          </a:p>
        </p:txBody>
      </p:sp>
      <p:pic>
        <p:nvPicPr>
          <p:cNvPr id="9218" name="Picture 2" descr="C:\Users\Administrator.CYBER-TVG5P5T1N\Desktop\รูป\0APPLE\IMG_00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44825"/>
            <a:ext cx="2592288" cy="2471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istrator.CYBER-TVG5P5T1N\Desktop\รูป\119\IMG_912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718" y="4316185"/>
            <a:ext cx="5391859" cy="21865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8647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strator.CYBER-TVG5P5T1N\Desktop\ฝึกประสบการณ์\IMG_53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16646"/>
            <a:ext cx="4680520" cy="50247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istrator.CYBER-TVG5P5T1N\Desktop\ฝึกประสบการณ์\IMG_91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74710"/>
            <a:ext cx="3888432" cy="20303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istrator.CYBER-TVG5P5T1N\Desktop\ฝึกประสบการณ์\IMG_909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623" y="4171764"/>
            <a:ext cx="3833849" cy="23496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แผนผังลําดับงาน: กระบวนการสำรอง 2"/>
          <p:cNvSpPr/>
          <p:nvPr/>
        </p:nvSpPr>
        <p:spPr>
          <a:xfrm>
            <a:off x="2177734" y="527934"/>
            <a:ext cx="4932548" cy="118871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800" b="1" dirty="0" smtClean="0"/>
              <a:t>ผลงานที่ภาคภูมิใจ</a:t>
            </a:r>
            <a:endParaRPr lang="th-TH" sz="4800" b="1" dirty="0"/>
          </a:p>
        </p:txBody>
      </p:sp>
    </p:spTree>
    <p:extLst>
      <p:ext uri="{BB962C8B-B14F-4D97-AF65-F5344CB8AC3E}">
        <p14:creationId xmlns:p14="http://schemas.microsoft.com/office/powerpoint/2010/main" val="3878377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 smtClean="0"/>
              <a:t>ขอขอบพระคุณค่ะ</a:t>
            </a:r>
            <a:endParaRPr lang="th-TH" b="1" dirty="0"/>
          </a:p>
        </p:txBody>
      </p:sp>
      <p:pic>
        <p:nvPicPr>
          <p:cNvPr id="6146" name="Picture 2" descr="C:\Users\Administrator.CYBER-TVG5P5T1N\Desktop\IMG_E16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7920880" cy="4464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821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65</Words>
  <Application>Microsoft Office PowerPoint</Application>
  <PresentationFormat>นำเสนอทางหน้าจอ (4:3)</PresentationFormat>
  <Paragraphs>13</Paragraphs>
  <Slides>11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11</vt:i4>
      </vt:variant>
      <vt:variant>
        <vt:lpstr>ชื่อเรื่องภาพนิ่ง</vt:lpstr>
      </vt:variant>
      <vt:variant>
        <vt:i4>11</vt:i4>
      </vt:variant>
    </vt:vector>
  </HeadingPairs>
  <TitlesOfParts>
    <vt:vector size="22" baseType="lpstr">
      <vt:lpstr>ไหลเวียน</vt:lpstr>
      <vt:lpstr>1_ไหลเวียน</vt:lpstr>
      <vt:lpstr>2_ไหลเวียน</vt:lpstr>
      <vt:lpstr>3_ไหลเวียน</vt:lpstr>
      <vt:lpstr>4_ไหลเวียน</vt:lpstr>
      <vt:lpstr>5_ไหลเวียน</vt:lpstr>
      <vt:lpstr>6_ไหลเวียน</vt:lpstr>
      <vt:lpstr>7_ไหลเวียน</vt:lpstr>
      <vt:lpstr>8_ไหลเวียน</vt:lpstr>
      <vt:lpstr>9_ไหลเวียน</vt:lpstr>
      <vt:lpstr>10_ไหลเวียน</vt:lpstr>
      <vt:lpstr>นางสาววรรณวิภา บัวละคร ปฏิบัติหน้าที่งาน เจ้าหน้าที่ทะเบียน</vt:lpstr>
      <vt:lpstr>งานนำเสนอ PowerPoint</vt:lpstr>
      <vt:lpstr>งานนำเสนอ PowerPoint</vt:lpstr>
      <vt:lpstr> ปฏิบัติหน้าที่สอนห้องเรียนนวัฒกรรมเกษตร  นักเรียนชั้นมัธยมศึกษาปีที่ 4/8 </vt:lpstr>
      <vt:lpstr>งานนำเสนอ PowerPoint</vt:lpstr>
      <vt:lpstr>งานนำเสนอ PowerPoint</vt:lpstr>
      <vt:lpstr>วิทยากรประจำฐานค่ายลูกเสือ-เนตรนารี รุ่นใหญ่</vt:lpstr>
      <vt:lpstr>งานนำเสนอ PowerPoint</vt:lpstr>
      <vt:lpstr>งานนำเสนอ PowerPoint</vt:lpstr>
      <vt:lpstr>งานนำเสนอ PowerPoint</vt:lpstr>
      <vt:lpstr>ขอขอบพระคุณค่ะ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นางสาววรรณวิภา บัวละคร ปฏิบัติหน้าที่งาน เจ้าหน้าที่ทะเบียน</dc:title>
  <dc:creator>Windows User</dc:creator>
  <cp:lastModifiedBy>Windows User</cp:lastModifiedBy>
  <cp:revision>20</cp:revision>
  <dcterms:created xsi:type="dcterms:W3CDTF">2021-03-20T06:37:34Z</dcterms:created>
  <dcterms:modified xsi:type="dcterms:W3CDTF">2021-03-20T10:23:23Z</dcterms:modified>
</cp:coreProperties>
</file>