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1" r:id="rId4"/>
    <p:sldId id="272" r:id="rId5"/>
    <p:sldId id="273" r:id="rId6"/>
    <p:sldId id="274" r:id="rId7"/>
    <p:sldId id="286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5" r:id="rId1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1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171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44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133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9253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593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676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277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0972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27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887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0773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826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567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618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70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784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785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15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0254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532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7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A602E-DCC3-4858-8092-FC8DD6999ED8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0704C-FBBA-4707-ABCC-9C3CB0A6A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498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9CD30-747D-4101-A276-5E7275CF3A62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21/03/64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84CF1-51DD-43F4-9B29-D127AA80B24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5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riya Pholphirul: เศรษฐศาสตร์ - 4.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4"/>
          <a:stretch/>
        </p:blipFill>
        <p:spPr bwMode="auto">
          <a:xfrm>
            <a:off x="0" y="2381573"/>
            <a:ext cx="9144000" cy="448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0"/>
            <a:ext cx="9144000" cy="23815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40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รายงานผลการปฏิบัติงาน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        กลุ่มสาระสังคมศึกษา ศาสนาและวัฒนธรรม</a:t>
            </a:r>
          </a:p>
          <a:p>
            <a:pPr algn="ctr"/>
            <a:r>
              <a:rPr lang="th-TH" sz="42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        </a:t>
            </a:r>
            <a:r>
              <a:rPr lang="th-TH" sz="3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โรงเรียนนาเชือกพิทยาสรรค์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08" b="99485" l="15058" r="841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26" t="6139" r="17428" b="5389"/>
          <a:stretch/>
        </p:blipFill>
        <p:spPr>
          <a:xfrm>
            <a:off x="323528" y="116632"/>
            <a:ext cx="1607129" cy="16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87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รูปภาพ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AutoShape 2" descr="https://nachuakpit.ac.th/client-upload/np/header/np-top1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1475656" y="14476"/>
            <a:ext cx="7668344" cy="792088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คณะกรรมการบริหารกลุ่มสาระการเรียนรู้สังคมศึกษา ศาสนาและวัฒนธรรม 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412573" y="3984581"/>
            <a:ext cx="2147635" cy="64155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นาย</a:t>
            </a:r>
            <a:r>
              <a:rPr lang="th-TH" sz="18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จักฤษณ์</a:t>
            </a:r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นามภักดี</a:t>
            </a:r>
          </a:p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หัวหน้ากลุ่มสาระ สังคมศึกษา ศาสนา </a:t>
            </a:r>
          </a:p>
          <a:p>
            <a:pPr algn="ctr"/>
            <a:r>
              <a:rPr lang="th-TH" sz="14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และวัฒนธรรม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954" y="814382"/>
            <a:ext cx="722131" cy="967656"/>
          </a:xfrm>
          <a:prstGeom prst="rect">
            <a:avLst/>
          </a:prstGeom>
        </p:spPr>
      </p:pic>
      <p:sp>
        <p:nvSpPr>
          <p:cNvPr id="10" name="สี่เหลี่ยมผืนผ้า 9"/>
          <p:cNvSpPr/>
          <p:nvPr/>
        </p:nvSpPr>
        <p:spPr>
          <a:xfrm>
            <a:off x="4878805" y="1804549"/>
            <a:ext cx="1566428" cy="4770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นาย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จักฤษณ์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นามภักดี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หัวหน้ากลุ่มสาระ สังคมศึกษา ศาสนา 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และวัฒนธรรม</a:t>
            </a:r>
          </a:p>
        </p:txBody>
      </p:sp>
      <p:cxnSp>
        <p:nvCxnSpPr>
          <p:cNvPr id="12" name="ตัวเชื่อมต่อตรง 11"/>
          <p:cNvCxnSpPr/>
          <p:nvPr/>
        </p:nvCxnSpPr>
        <p:spPr>
          <a:xfrm>
            <a:off x="5696177" y="2281640"/>
            <a:ext cx="0" cy="3574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697" y="2639055"/>
            <a:ext cx="623832" cy="751718"/>
          </a:xfrm>
          <a:prstGeom prst="rect">
            <a:avLst/>
          </a:prstGeom>
        </p:spPr>
      </p:pic>
      <p:sp>
        <p:nvSpPr>
          <p:cNvPr id="17" name="สี่เหลี่ยมผืนผ้า 16"/>
          <p:cNvSpPr/>
          <p:nvPr/>
        </p:nvSpPr>
        <p:spPr>
          <a:xfrm>
            <a:off x="4982512" y="3449197"/>
            <a:ext cx="1344202" cy="477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อรุณี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มะทิ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ตะโน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รองหัวหน้ากลุ่มสาระ สังคมศึกษา ศาสนา และวัฒนธรรม</a:t>
            </a:r>
          </a:p>
        </p:txBody>
      </p:sp>
      <p:cxnSp>
        <p:nvCxnSpPr>
          <p:cNvPr id="16" name="ตัวเชื่อมต่อตรง 15"/>
          <p:cNvCxnSpPr/>
          <p:nvPr/>
        </p:nvCxnSpPr>
        <p:spPr>
          <a:xfrm flipH="1">
            <a:off x="4034944" y="3030318"/>
            <a:ext cx="12748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>
            <a:off x="5966529" y="3030318"/>
            <a:ext cx="1070230" cy="158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829" y="2624109"/>
            <a:ext cx="672513" cy="766664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540" y="2615134"/>
            <a:ext cx="655377" cy="799560"/>
          </a:xfrm>
          <a:prstGeom prst="rect">
            <a:avLst/>
          </a:prstGeom>
        </p:spPr>
      </p:pic>
      <p:sp>
        <p:nvSpPr>
          <p:cNvPr id="25" name="สี่เหลี่ยมผืนผ้า 24"/>
          <p:cNvSpPr/>
          <p:nvPr/>
        </p:nvSpPr>
        <p:spPr>
          <a:xfrm>
            <a:off x="3048776" y="3429000"/>
            <a:ext cx="1324618" cy="4569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นางอุทัยรัตน์  นามพลแสน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หัวหน้างานสวัสดิการและการเงิน </a:t>
            </a: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6724026" y="3449197"/>
            <a:ext cx="1350404" cy="47709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สุรางค์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ประทุม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เมศ</a:t>
            </a:r>
            <a:endParaRPr lang="th-TH" sz="10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หัวหน้างานพัสดุครุภัณฑ์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96" y="4031314"/>
            <a:ext cx="569896" cy="809565"/>
          </a:xfrm>
          <a:prstGeom prst="rect">
            <a:avLst/>
          </a:prstGeom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773" y="4031314"/>
            <a:ext cx="519457" cy="809566"/>
          </a:xfrm>
          <a:prstGeom prst="rect">
            <a:avLst/>
          </a:prstGeom>
        </p:spPr>
      </p:pic>
      <p:cxnSp>
        <p:nvCxnSpPr>
          <p:cNvPr id="2056" name="ตัวเชื่อมต่อตรง 2055"/>
          <p:cNvCxnSpPr/>
          <p:nvPr/>
        </p:nvCxnSpPr>
        <p:spPr>
          <a:xfrm flipH="1">
            <a:off x="7405465" y="3908582"/>
            <a:ext cx="1" cy="396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สี่เหลี่ยมผืนผ้า 45"/>
          <p:cNvSpPr/>
          <p:nvPr/>
        </p:nvSpPr>
        <p:spPr>
          <a:xfrm>
            <a:off x="6326714" y="4842533"/>
            <a:ext cx="1099549" cy="477091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นางสาวกานต์มณี บุญมี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กรรมการงานพัสดุครุภัณฑ์</a:t>
            </a:r>
          </a:p>
        </p:txBody>
      </p:sp>
      <p:sp>
        <p:nvSpPr>
          <p:cNvPr id="47" name="สี่เหลี่ยมผืนผ้า 46"/>
          <p:cNvSpPr/>
          <p:nvPr/>
        </p:nvSpPr>
        <p:spPr>
          <a:xfrm>
            <a:off x="7502285" y="4856043"/>
            <a:ext cx="1106177" cy="4770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จรุ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พรรณ  ขุนหาร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กรรมการงานพัสดุครุภัณฑ์</a:t>
            </a:r>
          </a:p>
        </p:txBody>
      </p:sp>
      <p:pic>
        <p:nvPicPr>
          <p:cNvPr id="2061" name="รูปภาพ 206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138" y="4011577"/>
            <a:ext cx="529691" cy="778373"/>
          </a:xfrm>
          <a:prstGeom prst="rect">
            <a:avLst/>
          </a:prstGeom>
        </p:spPr>
      </p:pic>
      <p:cxnSp>
        <p:nvCxnSpPr>
          <p:cNvPr id="2071" name="ตัวเชื่อมต่อตรง 2070"/>
          <p:cNvCxnSpPr/>
          <p:nvPr/>
        </p:nvCxnSpPr>
        <p:spPr>
          <a:xfrm>
            <a:off x="7405466" y="4305360"/>
            <a:ext cx="282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3" name="ตัวเชื่อมต่อตรง 2072"/>
          <p:cNvCxnSpPr/>
          <p:nvPr/>
        </p:nvCxnSpPr>
        <p:spPr>
          <a:xfrm flipH="1">
            <a:off x="7130792" y="4305360"/>
            <a:ext cx="2684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6" name="รูปภาพ 207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079" y="4011579"/>
            <a:ext cx="582921" cy="778372"/>
          </a:xfrm>
          <a:prstGeom prst="rect">
            <a:avLst/>
          </a:prstGeom>
        </p:spPr>
      </p:pic>
      <p:pic>
        <p:nvPicPr>
          <p:cNvPr id="2077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026" y="3884140"/>
            <a:ext cx="1270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8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726" y="4272500"/>
            <a:ext cx="285750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ตัวเชื่อมต่อตรง 32"/>
          <p:cNvCxnSpPr/>
          <p:nvPr/>
        </p:nvCxnSpPr>
        <p:spPr>
          <a:xfrm flipH="1">
            <a:off x="3374829" y="4272500"/>
            <a:ext cx="2877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สี่เหลี่ยมผืนผ้า 69"/>
          <p:cNvSpPr/>
          <p:nvPr/>
        </p:nvSpPr>
        <p:spPr>
          <a:xfrm>
            <a:off x="2560208" y="4821776"/>
            <a:ext cx="1099549" cy="477091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นาย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ศุฑาวัฒน์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ไชยสา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กรรมการงานสวัสดิการและการเงิน</a:t>
            </a:r>
          </a:p>
        </p:txBody>
      </p:sp>
      <p:sp>
        <p:nvSpPr>
          <p:cNvPr id="71" name="สี่เหลี่ยมผืนผ้า 70"/>
          <p:cNvSpPr/>
          <p:nvPr/>
        </p:nvSpPr>
        <p:spPr>
          <a:xfrm>
            <a:off x="3730764" y="4809679"/>
            <a:ext cx="1099549" cy="4770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นางสาว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พยอม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ภูหัวไร่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กรรมการงานสวัสดิการและการเงิน</a:t>
            </a:r>
          </a:p>
        </p:txBody>
      </p:sp>
      <p:pic>
        <p:nvPicPr>
          <p:cNvPr id="36" name="รูปภาพ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48" y="1016200"/>
            <a:ext cx="2263547" cy="2892382"/>
          </a:xfrm>
          <a:prstGeom prst="rect">
            <a:avLst/>
          </a:prstGeom>
        </p:spPr>
      </p:pic>
      <p:pic>
        <p:nvPicPr>
          <p:cNvPr id="37" name="รูปภาพ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585" y="4031313"/>
            <a:ext cx="560041" cy="790463"/>
          </a:xfrm>
          <a:prstGeom prst="rect">
            <a:avLst/>
          </a:prstGeom>
        </p:spPr>
      </p:pic>
      <p:sp>
        <p:nvSpPr>
          <p:cNvPr id="75" name="สี่เหลี่ยมผืนผ้า 74"/>
          <p:cNvSpPr/>
          <p:nvPr/>
        </p:nvSpPr>
        <p:spPr>
          <a:xfrm>
            <a:off x="5064680" y="4856043"/>
            <a:ext cx="1179866" cy="4307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นายปฐมวุฒิ  บุตรศรี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หัวหน้างาน</a:t>
            </a:r>
            <a:r>
              <a:rPr lang="th-TH" sz="1000" b="1" dirty="0">
                <a:solidFill>
                  <a:schemeClr val="tx1"/>
                </a:solidFill>
              </a:rPr>
              <a:t>หลักสูตรและพัฒนาวิชาการ</a:t>
            </a:r>
            <a:endParaRPr lang="th-TH" sz="10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8" name="รูปภาพ 3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138" y="5411540"/>
            <a:ext cx="579365" cy="764512"/>
          </a:xfrm>
          <a:prstGeom prst="rect">
            <a:avLst/>
          </a:prstGeom>
        </p:spPr>
      </p:pic>
      <p:sp>
        <p:nvSpPr>
          <p:cNvPr id="77" name="สี่เหลี่ยมผืนผ้า 76"/>
          <p:cNvSpPr/>
          <p:nvPr/>
        </p:nvSpPr>
        <p:spPr>
          <a:xfrm>
            <a:off x="2507983" y="6176052"/>
            <a:ext cx="1222781" cy="4569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นายบัวเรียน  วาปีสา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หัวหน้างานสารสนเทศ</a:t>
            </a:r>
          </a:p>
        </p:txBody>
      </p:sp>
      <p:cxnSp>
        <p:nvCxnSpPr>
          <p:cNvPr id="40" name="ตัวเชื่อมต่อตรง 39"/>
          <p:cNvCxnSpPr/>
          <p:nvPr/>
        </p:nvCxnSpPr>
        <p:spPr>
          <a:xfrm>
            <a:off x="3424503" y="5793796"/>
            <a:ext cx="856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รูปภาพ 4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116" y="5411540"/>
            <a:ext cx="572667" cy="764512"/>
          </a:xfrm>
          <a:prstGeom prst="rect">
            <a:avLst/>
          </a:prstGeom>
        </p:spPr>
      </p:pic>
      <p:sp>
        <p:nvSpPr>
          <p:cNvPr id="82" name="สี่เหลี่ยมผืนผ้า 81"/>
          <p:cNvSpPr/>
          <p:nvPr/>
        </p:nvSpPr>
        <p:spPr>
          <a:xfrm>
            <a:off x="4008393" y="6161105"/>
            <a:ext cx="1099549" cy="477091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นางแพรทอง 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ผาสุข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เลิศ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กรรมการงานสารสนเทศ</a:t>
            </a:r>
          </a:p>
        </p:txBody>
      </p:sp>
      <p:pic>
        <p:nvPicPr>
          <p:cNvPr id="43" name="รูปภาพ 4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96" y="5411540"/>
            <a:ext cx="601552" cy="764512"/>
          </a:xfrm>
          <a:prstGeom prst="rect">
            <a:avLst/>
          </a:prstGeom>
        </p:spPr>
      </p:pic>
      <p:sp>
        <p:nvSpPr>
          <p:cNvPr id="84" name="สี่เหลี่ยมผืนผ้า 83"/>
          <p:cNvSpPr/>
          <p:nvPr/>
        </p:nvSpPr>
        <p:spPr>
          <a:xfrm>
            <a:off x="6076139" y="6176052"/>
            <a:ext cx="1650778" cy="4770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นางสาว</a:t>
            </a:r>
            <a:r>
              <a:rPr lang="th-TH" sz="10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นัฐ</a:t>
            </a:r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จิรา ปิดตาทะโน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เลขานุการกลุ่มสาระ สังคมศึกษา ศาสนา </a:t>
            </a:r>
          </a:p>
          <a:p>
            <a:pPr algn="ctr"/>
            <a:r>
              <a:rPr lang="th-TH" sz="1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และวัฒนธรรม</a:t>
            </a:r>
          </a:p>
        </p:txBody>
      </p:sp>
    </p:spTree>
    <p:extLst>
      <p:ext uri="{BB962C8B-B14F-4D97-AF65-F5344CB8AC3E}">
        <p14:creationId xmlns:p14="http://schemas.microsoft.com/office/powerpoint/2010/main" val="36018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2750815" cy="33123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2858319" y="836712"/>
            <a:ext cx="5962153" cy="55446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u="sng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ข้อมูลส่วนตัว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ชื่อ นาย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จักฤษณ์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นามภักดี        อายุตัว 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40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ปี  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อายุราชการ 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ปี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วุฒิ 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ศศ.บ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(ประวัติศาสตร์)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ศษ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(การสอนสังคมศึกษา)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ปัจจุบันเป็นข้าราชการ  อันดับ 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คศ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ตำแหน่งเลขที่ 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5254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ขั้น 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32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450  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en-US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อาศัยเบิกอัตราเงินเดือน อันดับ  </a:t>
            </a:r>
            <a:r>
              <a:rPr lang="th-TH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คศ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เลขประจำตัวประชาชน 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3440800416300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ในรอบครึ่งปีที่แล้วมา  มีวันลากิจ....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...ครั้ง. จำนวน </a:t>
            </a:r>
            <a:r>
              <a:rPr lang="en-US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วัน</a:t>
            </a:r>
          </a:p>
        </p:txBody>
      </p:sp>
    </p:spTree>
    <p:extLst>
      <p:ext uri="{BB962C8B-B14F-4D97-AF65-F5344CB8AC3E}">
        <p14:creationId xmlns:p14="http://schemas.microsoft.com/office/powerpoint/2010/main" val="2594473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สี่เหลี่ยมผืนผ้ามุมมน 3"/>
          <p:cNvSpPr/>
          <p:nvPr/>
        </p:nvSpPr>
        <p:spPr>
          <a:xfrm>
            <a:off x="971600" y="620688"/>
            <a:ext cx="3096344" cy="6480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/>
            <a:r>
              <a:rPr lang="th-TH" b="1" dirty="0">
                <a:solidFill>
                  <a:prstClr val="black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ข้อมูลการปฏิบัติการสอน</a:t>
            </a:r>
          </a:p>
        </p:txBody>
      </p:sp>
      <p:graphicFrame>
        <p:nvGraphicFramePr>
          <p:cNvPr id="5" name="ตาราง 4">
            <a:extLst>
              <a:ext uri="{FF2B5EF4-FFF2-40B4-BE49-F238E27FC236}">
                <a16:creationId xmlns:a16="http://schemas.microsoft.com/office/drawing/2014/main" id="{FE100505-1D94-420C-A457-A5FA5FCF0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523140"/>
              </p:ext>
            </p:extLst>
          </p:nvPr>
        </p:nvGraphicFramePr>
        <p:xfrm>
          <a:off x="772707" y="1628801"/>
          <a:ext cx="6535598" cy="51507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38385">
                  <a:extLst>
                    <a:ext uri="{9D8B030D-6E8A-4147-A177-3AD203B41FA5}">
                      <a16:colId xmlns:a16="http://schemas.microsoft.com/office/drawing/2014/main" val="2712694059"/>
                    </a:ext>
                  </a:extLst>
                </a:gridCol>
                <a:gridCol w="3123551">
                  <a:extLst>
                    <a:ext uri="{9D8B030D-6E8A-4147-A177-3AD203B41FA5}">
                      <a16:colId xmlns:a16="http://schemas.microsoft.com/office/drawing/2014/main" val="2137726178"/>
                    </a:ext>
                  </a:extLst>
                </a:gridCol>
                <a:gridCol w="780889">
                  <a:extLst>
                    <a:ext uri="{9D8B030D-6E8A-4147-A177-3AD203B41FA5}">
                      <a16:colId xmlns:a16="http://schemas.microsoft.com/office/drawing/2014/main" val="3693467888"/>
                    </a:ext>
                  </a:extLst>
                </a:gridCol>
                <a:gridCol w="1041184">
                  <a:extLst>
                    <a:ext uri="{9D8B030D-6E8A-4147-A177-3AD203B41FA5}">
                      <a16:colId xmlns:a16="http://schemas.microsoft.com/office/drawing/2014/main" val="776720798"/>
                    </a:ext>
                  </a:extLst>
                </a:gridCol>
                <a:gridCol w="1251589">
                  <a:extLst>
                    <a:ext uri="{9D8B030D-6E8A-4147-A177-3AD203B41FA5}">
                      <a16:colId xmlns:a16="http://schemas.microsoft.com/office/drawing/2014/main" val="2071855360"/>
                    </a:ext>
                  </a:extLst>
                </a:gridCol>
              </a:tblGrid>
              <a:tr h="9162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ที่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วิชาที่สอน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ระดับชั้น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ชม.</a:t>
                      </a:r>
                      <a:r>
                        <a:rPr lang="en-US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จำนวนนักเรียน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708545"/>
                  </a:ext>
                </a:extLst>
              </a:tr>
              <a:tr h="916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aseline="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สังคมศึกษา </a:t>
                      </a: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รหัสวิชา   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31102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4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6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115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00221"/>
                  </a:ext>
                </a:extLst>
              </a:tr>
              <a:tr h="458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ประวัติศาสตร์ไทย</a:t>
                      </a:r>
                      <a:r>
                        <a:rPr lang="th-TH" sz="2400" baseline="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 </a:t>
                      </a:r>
                      <a:r>
                        <a:rPr lang="en-US" sz="2400" baseline="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2 </a:t>
                      </a:r>
                      <a:r>
                        <a:rPr lang="th-TH" sz="2400" baseline="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รหัสวิชา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aseline="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ส </a:t>
                      </a:r>
                      <a:r>
                        <a:rPr lang="en-US" sz="2400" baseline="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31104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4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297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4964"/>
                  </a:ext>
                </a:extLst>
              </a:tr>
              <a:tr h="458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กิจกรรมลูกเสือวิสามัญ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4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107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742067"/>
                  </a:ext>
                </a:extLst>
              </a:tr>
              <a:tr h="458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4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กิจกรรมสวดมนต์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4/3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39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0674"/>
                  </a:ext>
                </a:extLst>
              </a:tr>
              <a:tr h="458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5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 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5</a:t>
                      </a: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4/3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39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809828"/>
                  </a:ext>
                </a:extLst>
              </a:tr>
              <a:tr h="458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6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ชุมนุมประวัติศาสตร์กินได้ 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000" b="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ม.ปลาย </a:t>
                      </a:r>
                      <a:endParaRPr lang="en-US" sz="2000" b="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15 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858859"/>
                  </a:ext>
                </a:extLst>
              </a:tr>
              <a:tr h="75421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รวมจำนวนชั่วโมงสอน</a:t>
                      </a:r>
                      <a:r>
                        <a:rPr lang="en-US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b="1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b="1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19</a:t>
                      </a:r>
                      <a:endParaRPr lang="en-US" sz="2400" b="1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b="1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612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938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47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501436" y="188640"/>
            <a:ext cx="4464496" cy="7200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การปฏิบัติหน้าที่อื่นที่ได้รับมอบหมาย </a:t>
            </a:r>
          </a:p>
        </p:txBody>
      </p:sp>
      <p:sp>
        <p:nvSpPr>
          <p:cNvPr id="4" name="กล่องข้อความ 7">
            <a:extLst>
              <a:ext uri="{FF2B5EF4-FFF2-40B4-BE49-F238E27FC236}">
                <a16:creationId xmlns:a16="http://schemas.microsoft.com/office/drawing/2014/main" id="{550173D8-7D41-4227-A693-8A6A344805B8}"/>
              </a:ext>
            </a:extLst>
          </p:cNvPr>
          <p:cNvSpPr txBox="1"/>
          <p:nvPr/>
        </p:nvSpPr>
        <p:spPr>
          <a:xfrm>
            <a:off x="1115616" y="1052736"/>
            <a:ext cx="6912768" cy="35394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ประจำภาคเรียนที่ 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 ปีการศึกษา 2563 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- ครูผู้สอนกิจกรรมพัฒนาผู้เรียน (ลูกเสือวิสามัญ)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- ผู้ตรวจเวรประจำวันจันทร์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- ครูปฏิบัติหน้าที่ หัวหน้ากลุ่มสาระสังคมศึกษา ศาสนาและวัฒนธรรม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- ครูที่ปรึกษานักเรียนชั้นมัธยมศึกษาปีที่ 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              จำนวนนักเรียนชาย 23 คน 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              จำนวนนักเรียนหญิง 16 คน 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                         รวม 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39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 คน 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14" b="19394"/>
          <a:stretch/>
        </p:blipFill>
        <p:spPr>
          <a:xfrm>
            <a:off x="107504" y="4592166"/>
            <a:ext cx="2847294" cy="2077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090" y="4636609"/>
            <a:ext cx="2747177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86" y="4718794"/>
            <a:ext cx="3029985" cy="2020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545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395536" y="396248"/>
            <a:ext cx="7416824" cy="80050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การปฏิบัติหน้าที่หัวหน้ากลุ่มสาระสังคมศึกษา ศาสนา และวัฒนธรรม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10" y="1203856"/>
            <a:ext cx="1931511" cy="20811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สี่เหลี่ยมผืนผ้ามุมมน 5"/>
          <p:cNvSpPr/>
          <p:nvPr/>
        </p:nvSpPr>
        <p:spPr>
          <a:xfrm>
            <a:off x="251520" y="1628801"/>
            <a:ext cx="3096344" cy="18001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/>
              <a:t> </a:t>
            </a:r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างแผนและจัดโครงสร้างการปฏิบัติหน้าที่ของบุคลากรในกลุ่มสาระเพื่อให้เหมาะสมกับศักยภาพของบุคคลก่อให้เกิดผลดีต่อสถานศึกษา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05903" y="3852726"/>
            <a:ext cx="3672408" cy="201622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เข้าร่วมประชุมกับคณะกรรมการกลุ่มบริหารงานวิชาการเกี่ยวกับการดำเนินงานภายในสถานศึกษา </a:t>
            </a:r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ea typeface="Calibri" panose="020F0502020204030204" pitchFamily="34" charset="0"/>
                <a:cs typeface="TH SarabunPSK" pitchFamily="34" charset="-34"/>
              </a:rPr>
              <a:t>แจ้งนโยบายคำสั่งและข่าวสารข้อมูลจากคณะกรรมการกลุ่มบริหารงานวิชาการให้บุคลากรในกลุ่มสาระได้รับทราบ</a:t>
            </a:r>
            <a:endParaRPr lang="ko-KR" altLang="en-US" sz="18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5744585" y="1628800"/>
            <a:ext cx="3168352" cy="18326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/>
              <a:t> </a:t>
            </a:r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มอบหมาย ติดตามกำกับดูแล ให้คำปรึกษาแก่บุคลากรเพื่อให้ปฏิบัติตามที่ได้รับหมอบหมายอย่างเต็มที่ ก่อให้เกิดประสิทธิภาพและประสิทธิผลตามเป้าหมายของหลักสูตรและนโยบายของสถานศึกษา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5291011" y="3784879"/>
            <a:ext cx="3620857" cy="19483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กำกับ ดูแลและให้การนิเทศบุคลากร เพื่อให้การดำเนินงานตามโครงการและการจัดกิจกรรมการเรียนรู้ให้บรรลุผลตามเป้าหมายที่วางไว้  พร้อมด้วย</a:t>
            </a:r>
            <a:r>
              <a:rPr lang="th-TH" sz="1800" b="1" dirty="0">
                <a:solidFill>
                  <a:schemeClr val="tx1"/>
                </a:solidFill>
                <a:latin typeface="TH SarabunPSK" pitchFamily="34" charset="-34"/>
                <a:ea typeface="Calibri" panose="020F0502020204030204" pitchFamily="34" charset="0"/>
                <a:cs typeface="TH SarabunPSK" pitchFamily="34" charset="-34"/>
              </a:rPr>
              <a:t>เสนอแนะ แนวทางในการดำเนินงานและการจัดกิจกรรมทางวิชาการ เพื่อพัฒนาศักยภาพผู้เรียนให้มีประสิทธิภาพและบรรลุเป้าหมาย</a:t>
            </a:r>
            <a:endParaRPr lang="ko-KR" altLang="en-US" sz="18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18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ลูกศรซ้าย 10"/>
          <p:cNvSpPr/>
          <p:nvPr/>
        </p:nvSpPr>
        <p:spPr>
          <a:xfrm rot="18685760">
            <a:off x="3429326" y="3291939"/>
            <a:ext cx="822042" cy="295085"/>
          </a:xfrm>
          <a:prstGeom prst="lef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ลูกศรขวา 11"/>
          <p:cNvSpPr/>
          <p:nvPr/>
        </p:nvSpPr>
        <p:spPr>
          <a:xfrm rot="3254472">
            <a:off x="4771603" y="3329927"/>
            <a:ext cx="756590" cy="272436"/>
          </a:xfrm>
          <a:prstGeom prst="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ลูกศรขวา 12"/>
          <p:cNvSpPr/>
          <p:nvPr/>
        </p:nvSpPr>
        <p:spPr>
          <a:xfrm>
            <a:off x="5291012" y="2262036"/>
            <a:ext cx="453574" cy="253093"/>
          </a:xfrm>
          <a:prstGeom prst="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ลูกศรซ้าย 13"/>
          <p:cNvSpPr/>
          <p:nvPr/>
        </p:nvSpPr>
        <p:spPr>
          <a:xfrm>
            <a:off x="3241728" y="2202923"/>
            <a:ext cx="432048" cy="253093"/>
          </a:xfrm>
          <a:prstGeom prst="lef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0380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4231579" y="174754"/>
            <a:ext cx="4896544" cy="7200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โครงการที่ได้ดำเนินการในปีการศึกษา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2563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007604" y="1038672"/>
            <a:ext cx="7128792" cy="129614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การจัดกิจกรรมบำเพ็ญกุศลและพิธีน้อมรำลึกเนื่องในวันคล้ายวันสวรรคต </a:t>
            </a:r>
          </a:p>
          <a:p>
            <a:pPr algn="ctr"/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พระบาทสมเด็จพระบรมชน</a:t>
            </a:r>
            <a:r>
              <a:rPr lang="th-TH" sz="2400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กาธิเบ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ศร มหาภูมิพลอดุลยเดชมหาราชบรมนาถบพิตร </a:t>
            </a:r>
          </a:p>
          <a:p>
            <a:pPr algn="ctr"/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400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วันปิ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ยะมหาราช ประจำปี 2563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66644"/>
            <a:ext cx="2726780" cy="2042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576" y="2466644"/>
            <a:ext cx="2658611" cy="2042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506586"/>
            <a:ext cx="2670044" cy="20025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880" y="4653136"/>
            <a:ext cx="2771799" cy="207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25" y="4653136"/>
            <a:ext cx="2771800" cy="207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2793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755576" y="476672"/>
            <a:ext cx="3816424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วันปิ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ยะมหาราช ประจำปี 2563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4031728" cy="2686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2" y="3928742"/>
            <a:ext cx="4016208" cy="2676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8877"/>
            <a:ext cx="3168352" cy="26300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016" y="2184705"/>
            <a:ext cx="2844104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070" y="2132856"/>
            <a:ext cx="2979930" cy="29120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323362"/>
            <a:ext cx="3312368" cy="26157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3288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467544" y="404664"/>
            <a:ext cx="3456384" cy="7200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วันพ่อแห่งชาติ ประจำปี 2563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1196752"/>
            <a:ext cx="4139952" cy="275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12" y="1196752"/>
            <a:ext cx="4517950" cy="275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42" y="3789040"/>
            <a:ext cx="3363385" cy="306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696" y="3863391"/>
            <a:ext cx="3186608" cy="29946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753124"/>
            <a:ext cx="3321821" cy="3104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1629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251520" y="620688"/>
            <a:ext cx="3672408" cy="6480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วันมาฆบูชา ประจำปี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2563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56" y="1484783"/>
            <a:ext cx="4074724" cy="2633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83" y="1484783"/>
            <a:ext cx="3936357" cy="2564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118025"/>
            <a:ext cx="3241398" cy="2427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89972"/>
            <a:ext cx="3140968" cy="23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188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467544" y="620688"/>
            <a:ext cx="5400600" cy="7200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โครงการสอบธรรมสนามหลวง ปีการศึกษา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2563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4031808" cy="2687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74516"/>
            <a:ext cx="3816424" cy="2697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0504"/>
            <a:ext cx="3457228" cy="25188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150504"/>
            <a:ext cx="3132866" cy="25188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56183"/>
            <a:ext cx="3269677" cy="27074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4055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72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323528" y="476672"/>
            <a:ext cx="3960440" cy="6480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การจัดการเรียนการสอนออนไลน์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96752"/>
            <a:ext cx="2736304" cy="4863159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1"/>
          <a:stretch/>
        </p:blipFill>
        <p:spPr>
          <a:xfrm>
            <a:off x="2944050" y="1124744"/>
            <a:ext cx="2921715" cy="498762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094539"/>
            <a:ext cx="2748850" cy="50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36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323528" y="476672"/>
            <a:ext cx="3960440" cy="6480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การจัดการเรียนการสอนออนไลน์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3168352" cy="522920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135" y="1268760"/>
            <a:ext cx="3312368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5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251520" y="620688"/>
            <a:ext cx="4320480" cy="6480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การปฏิบัติหน้าที่อื่นที่ได้รับมอบหมาย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76" y="1184521"/>
            <a:ext cx="3924824" cy="30734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980422"/>
            <a:ext cx="3672408" cy="3297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81967"/>
            <a:ext cx="3902821" cy="32760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808" y="3585624"/>
            <a:ext cx="3833192" cy="30873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3775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251520" y="620688"/>
            <a:ext cx="6336704" cy="6480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การประชุม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PLC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กลุ่มสาระสังคมศึกษา ศาสนา และวัฒนธรรม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940" y="1484784"/>
            <a:ext cx="3366120" cy="2523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46217"/>
            <a:ext cx="3635896" cy="272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73220"/>
            <a:ext cx="3779912" cy="2834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0000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79512" y="620688"/>
            <a:ext cx="7200800" cy="7920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ผลงานที่ภาคภูมิใจของกลุ่มสาระสังคมศึกษา ศาสนาและวัฒนธรรม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46"/>
          <a:stretch/>
        </p:blipFill>
        <p:spPr>
          <a:xfrm>
            <a:off x="349703" y="1743472"/>
            <a:ext cx="4253989" cy="360040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39"/>
          <a:stretch/>
        </p:blipFill>
        <p:spPr>
          <a:xfrm>
            <a:off x="4527166" y="1716194"/>
            <a:ext cx="3796737" cy="394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65206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1862</TotalTime>
  <Words>641</Words>
  <Application>Microsoft Office PowerPoint</Application>
  <PresentationFormat>นำเสนอทางหน้าจอ (4:3)</PresentationFormat>
  <Paragraphs>111</Paragraphs>
  <Slides>16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2" baseType="lpstr">
      <vt:lpstr>Arial</vt:lpstr>
      <vt:lpstr>Calibri</vt:lpstr>
      <vt:lpstr>JasmineUPC</vt:lpstr>
      <vt:lpstr>TH SarabunPSK</vt:lpstr>
      <vt:lpstr>ชุดรูปแบบของ Office</vt:lpstr>
      <vt:lpstr>1_ชุดรูปแบบของ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</dc:creator>
  <cp:lastModifiedBy>ศุฑาวัฒน์ ไชยสา</cp:lastModifiedBy>
  <cp:revision>48</cp:revision>
  <dcterms:created xsi:type="dcterms:W3CDTF">2021-03-18T03:00:46Z</dcterms:created>
  <dcterms:modified xsi:type="dcterms:W3CDTF">2021-03-22T01:46:26Z</dcterms:modified>
</cp:coreProperties>
</file>