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260" y="-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350" y="-12231"/>
            <a:ext cx="6877353" cy="9930462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947" y="3473216"/>
            <a:ext cx="4370039" cy="2377992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947" y="5851205"/>
            <a:ext cx="4370039" cy="1584410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6766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74596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901254"/>
            <a:ext cx="4760786" cy="263839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12428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31776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1907822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120851"/>
            <a:ext cx="2316082" cy="560556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1903" y="3120853"/>
            <a:ext cx="2316083" cy="560556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90018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9980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9980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27599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80533"/>
            <a:ext cx="4760786" cy="1907822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67009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3139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164650"/>
            <a:ext cx="2092637" cy="1846673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456" y="743781"/>
            <a:ext cx="2539528" cy="7982631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4011323"/>
            <a:ext cx="2092637" cy="3733093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7043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934200"/>
            <a:ext cx="4760786" cy="81862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199" y="880533"/>
            <a:ext cx="4760786" cy="555492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7752822"/>
            <a:ext cx="4760786" cy="97359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28526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4916311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38773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5806" y="5246511"/>
            <a:ext cx="4064853" cy="5503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0390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90649"/>
            <a:ext cx="4760786" cy="3748998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76212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0079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86" y="880533"/>
            <a:ext cx="4756099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7006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66133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984" y="880534"/>
            <a:ext cx="734109" cy="7585429"/>
          </a:xfrm>
        </p:spPr>
        <p:txBody>
          <a:bodyPr vert="eaVert" anchor="ctr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880534"/>
            <a:ext cx="3896270" cy="7585429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51855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6350" y="-12231"/>
            <a:ext cx="6877354" cy="9930462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0853"/>
            <a:ext cx="4760786" cy="5605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53944" y="8726414"/>
            <a:ext cx="51309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54BFC-AB02-4BAB-B321-E6ECEBB21BBF}" type="datetimeFigureOut">
              <a:rPr lang="th-TH" smtClean="0"/>
              <a:t>11/07/61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8726414"/>
            <a:ext cx="346723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3507" y="8726414"/>
            <a:ext cx="38447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731A54F5-DA42-47B6-B3FE-98711B470D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9275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697265"/>
            <a:ext cx="6858000" cy="1445859"/>
          </a:xfrm>
        </p:spPr>
        <p:txBody>
          <a:bodyPr/>
          <a:lstStyle/>
          <a:p>
            <a:pPr algn="ctr"/>
            <a:r>
              <a:rPr lang="th-TH" dirty="0" smtClean="0">
                <a:latin typeface="Prompt" panose="00000500000000000000" pitchFamily="2" charset="-34"/>
                <a:cs typeface="Prompt" panose="00000500000000000000" pitchFamily="2" charset="-34"/>
              </a:rPr>
              <a:t>				</a:t>
            </a:r>
            <a:r>
              <a:rPr lang="th-TH" dirty="0" smtClean="0">
                <a:solidFill>
                  <a:schemeClr val="accent2">
                    <a:lumMod val="50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โครงงานคุณธรรม</a:t>
            </a:r>
            <a:r>
              <a:rPr lang="th-TH" dirty="0" smtClean="0">
                <a:latin typeface="Prompt" panose="00000500000000000000" pitchFamily="2" charset="-34"/>
                <a:cs typeface="Prompt" panose="00000500000000000000" pitchFamily="2" charset="-34"/>
              </a:rPr>
              <a:t/>
            </a:r>
            <a:br>
              <a:rPr lang="th-TH" dirty="0" smtClean="0"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th-TH" sz="2000" dirty="0" smtClean="0">
                <a:latin typeface="Prompt" panose="00000500000000000000" pitchFamily="2" charset="-34"/>
                <a:cs typeface="Prompt" panose="00000500000000000000" pitchFamily="2" charset="-34"/>
              </a:rPr>
              <a:t>เรื่อง คุณหนูรักการออม</a:t>
            </a:r>
            <a:endParaRPr lang="th-TH" sz="2000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587729"/>
            <a:ext cx="2457450" cy="2457450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57150" y="2142245"/>
            <a:ext cx="6858000" cy="4933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342900" rtl="0" eaLnBrk="1" latinLnBrk="0" hangingPunct="1">
              <a:spcBef>
                <a:spcPct val="0"/>
              </a:spcBef>
              <a:buNone/>
              <a:defRPr sz="405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dirty="0" smtClean="0">
                <a:latin typeface="Prompt" panose="00000500000000000000" pitchFamily="2" charset="-34"/>
                <a:cs typeface="Prompt" panose="00000500000000000000" pitchFamily="2" charset="-34"/>
              </a:rPr>
              <a:t>				</a:t>
            </a:r>
            <a:r>
              <a:rPr lang="th-TH" sz="1600" dirty="0" smtClean="0">
                <a:solidFill>
                  <a:schemeClr val="accent2">
                    <a:lumMod val="50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“มีวินัย  ใฝ่การออม น้อมจิตอาสา”</a:t>
            </a:r>
            <a:endParaRPr lang="th-TH" sz="1600" dirty="0">
              <a:solidFill>
                <a:schemeClr val="accent2">
                  <a:lumMod val="50000"/>
                </a:schemeClr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0" y="7424829"/>
            <a:ext cx="6858000" cy="14458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342900" rtl="0" eaLnBrk="1" latinLnBrk="0" hangingPunct="1">
              <a:spcBef>
                <a:spcPct val="0"/>
              </a:spcBef>
              <a:buNone/>
              <a:defRPr sz="405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dirty="0" smtClean="0">
                <a:latin typeface="Prompt" panose="00000500000000000000" pitchFamily="2" charset="-34"/>
                <a:cs typeface="Prompt" panose="00000500000000000000" pitchFamily="2" charset="-34"/>
              </a:rPr>
              <a:t>				</a:t>
            </a:r>
            <a:r>
              <a:rPr lang="th-TH" dirty="0" smtClean="0">
                <a:solidFill>
                  <a:schemeClr val="accent2">
                    <a:lumMod val="50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โรงเรียนบ้านเมืองแก</a:t>
            </a:r>
          </a:p>
          <a:p>
            <a:r>
              <a:rPr lang="th-TH" sz="2000" dirty="0" smtClean="0">
                <a:solidFill>
                  <a:schemeClr val="accent2">
                    <a:lumMod val="50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สำนักงานเขตพื้นที่การศึกษาประถมศึกษาสุรินทร์ เขต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2</a:t>
            </a:r>
            <a:endParaRPr lang="th-TH" sz="2000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3040203"/>
            <a:ext cx="2638425" cy="19792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003" y="4452299"/>
            <a:ext cx="2590799" cy="19435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7903" y="2955668"/>
            <a:ext cx="2243522" cy="1566808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14707" y="4998202"/>
            <a:ext cx="1975238" cy="35101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รูปภาพ 9" descr="à¸à¸¥à¸à¸²à¸£à¸à¹à¸à¸«à¸²à¸£à¸¹à¸à¸ à¸²à¸à¸ªà¸³à¸«à¸£à¸±à¸ à¸à¸à¸²à¸à¸²à¸£à¹à¸£à¸à¹à¸£à¸µà¸¢à¸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60" y="3956570"/>
            <a:ext cx="2373697" cy="25758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805737"/>
      </p:ext>
    </p:extLst>
  </p:cSld>
  <p:clrMapOvr>
    <a:masterClrMapping/>
  </p:clrMapOvr>
</p:sld>
</file>

<file path=ppt/theme/theme1.xml><?xml version="1.0" encoding="utf-8"?>
<a:theme xmlns:a="http://schemas.openxmlformats.org/drawingml/2006/main" name="เหลี่ยมเพชร">
  <a:themeElements>
    <a:clrScheme name="เหลี่ยมเพชร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เหลี่ยมเพชร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เหลี่ยมเพชร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</TotalTime>
  <Words>0</Words>
  <Application>Microsoft Office PowerPoint</Application>
  <PresentationFormat>กระดาษ A4 (210x297 มม.)</PresentationFormat>
  <Paragraphs>4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Arial</vt:lpstr>
      <vt:lpstr>Cordia New</vt:lpstr>
      <vt:lpstr>IrisUPC</vt:lpstr>
      <vt:lpstr>Prompt</vt:lpstr>
      <vt:lpstr>Trebuchet MS</vt:lpstr>
      <vt:lpstr>Wingdings 3</vt:lpstr>
      <vt:lpstr>เหลี่ยมเพชร</vt:lpstr>
      <vt:lpstr>    โครงงานคุณธรรม เรื่อง คุณหนูรักการออม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โครงงานคุณธรรม เรื่อง คุณหนูรักการออม</dc:title>
  <dc:creator>PRASIT UDNUN</dc:creator>
  <cp:lastModifiedBy>PRASIT UDNUN</cp:lastModifiedBy>
  <cp:revision>2</cp:revision>
  <dcterms:created xsi:type="dcterms:W3CDTF">2018-07-11T08:21:34Z</dcterms:created>
  <dcterms:modified xsi:type="dcterms:W3CDTF">2018-07-11T08:36:58Z</dcterms:modified>
</cp:coreProperties>
</file>