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8" r:id="rId5"/>
    <p:sldId id="270" r:id="rId6"/>
    <p:sldId id="272" r:id="rId7"/>
    <p:sldId id="259" r:id="rId8"/>
    <p:sldId id="260" r:id="rId9"/>
    <p:sldId id="273" r:id="rId10"/>
    <p:sldId id="261" r:id="rId11"/>
    <p:sldId id="274" r:id="rId12"/>
    <p:sldId id="275" r:id="rId13"/>
    <p:sldId id="276" r:id="rId14"/>
    <p:sldId id="277" r:id="rId15"/>
    <p:sldId id="278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80" r:id="rId2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9209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3729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7851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316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638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822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0398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672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025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044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1946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792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EB528-C055-400E-8B98-43FC2E2BCE30}" type="datetimeFigureOut">
              <a:rPr lang="th-TH" smtClean="0"/>
              <a:t>26/09/62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313DD-88C6-45C4-A3BA-30372EF29BB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675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การประเมินผลการปฏิบัติงาน</a:t>
            </a:r>
            <a:r>
              <a:rPr lang="th-TH" sz="5400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sz="5400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5400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ลูกจ้างชั่วคราว (เจ้าหน้าที่ธุรการ)</a:t>
            </a:r>
            <a:r>
              <a:rPr lang="th-TH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5400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โรงเรียนเมืองแกพิทยาสรรค์</a:t>
            </a:r>
            <a:br>
              <a:rPr lang="th-TH" sz="5400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5400" dirty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sz="5400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endParaRPr lang="th-TH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7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4473526" y="0"/>
            <a:ext cx="7718474" cy="6858000"/>
          </a:xfrm>
        </p:spPr>
        <p:txBody>
          <a:bodyPr>
            <a:normAutofit fontScale="90000"/>
          </a:bodyPr>
          <a:lstStyle/>
          <a:p>
            <a:pPr algn="l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ผู้รับการประเมิน</a:t>
            </a:r>
            <a:b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นายประสิทธิ์  อุดหนุน</a:t>
            </a:r>
            <a:b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ตำแหน่ง เจ้าหน้าที่ธุรการ</a:t>
            </a:r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/>
            </a:r>
            <a:b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endParaRPr lang="th-TH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30" y="2149423"/>
            <a:ext cx="2033553" cy="266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1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387600" y="1177744"/>
            <a:ext cx="9673109" cy="3564667"/>
          </a:xfrm>
        </p:spPr>
        <p:txBody>
          <a:bodyPr>
            <a:noAutofit/>
          </a:bodyPr>
          <a:lstStyle/>
          <a:p>
            <a:pPr algn="l"/>
            <a:r>
              <a:rPr lang="th-TH" sz="5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การศึกษา</a:t>
            </a:r>
            <a:br>
              <a:rPr lang="th-TH" sz="5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5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-ปริญญาตรี บัญชีบัณฑิต </a:t>
            </a:r>
            <a:br>
              <a:rPr lang="th-TH" sz="5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5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 สาขาการบัญชี</a:t>
            </a:r>
            <a:br>
              <a:rPr lang="th-TH" sz="5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5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-ประกาศนียบัตรบัณฑิตวิชาชีพครู  </a:t>
            </a:r>
            <a:endParaRPr lang="th-TH" sz="5400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69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12397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๑.ความรู้ที่ใช้ในการปฏิบัติหน้าที่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143581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0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๑.๑ ความรู้ใน</a:t>
            </a:r>
            <a:r>
              <a:rPr lang="th-TH" sz="4000" b="1" dirty="0" err="1" smtClean="0">
                <a:latin typeface="Prompt Light" panose="00000400000000000000" pitchFamily="2" charset="-34"/>
                <a:cs typeface="Prompt Light" panose="00000400000000000000" pitchFamily="2" charset="-34"/>
              </a:rPr>
              <a:t>กฏระเบียบ</a:t>
            </a:r>
            <a:r>
              <a:rPr lang="th-TH" sz="40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ที่เกี่ยวข้อง</a:t>
            </a:r>
            <a:endParaRPr lang="th-TH" sz="40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468" y="2093150"/>
            <a:ext cx="90678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3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12397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๑.ความรู้ที่ใช้ในการปฏิบัติหน้าที่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959" y="1151467"/>
            <a:ext cx="8164623" cy="553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34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12397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๑.ความรู้ที่ใช้ในการปฏิบัติหน้าที่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8575" cy="2058575"/>
          </a:xfrm>
          <a:prstGeom prst="rect">
            <a:avLst/>
          </a:prstGeom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71418" y="1439334"/>
            <a:ext cx="12020582" cy="51784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ปฏิบัติงานเจ้าหน้าที่ธุรการ</a:t>
            </a:r>
          </a:p>
          <a:p>
            <a:pPr algn="l"/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•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มีหน้าที่การรับ – ส่งเอกสาร การตรวจสอบ คัดแยกประเภทเอกสาร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ลงทะเบียน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รับ ควบคุม และก าหนดเลขที่รับเอกสาร </a:t>
            </a:r>
            <a:b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• การวิเคราะห์ คัดกรองเอกสาร การพิจารณาเรื่องที่ต้องด าเนินการก่อน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การจำแนก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หน่วยงานตามภาระงานที่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กำหนด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ไว้ </a:t>
            </a:r>
            <a:b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• การค้นเรื่องเดิม การเตรียมข้อมูลที่เกี่ยวข้องเพื่อประกอบการ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พิจารณา</a:t>
            </a:r>
            <a:r>
              <a:rPr lang="th-TH" sz="32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จัด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เอกสาร ใส่แฟ้ม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การนำเสนอ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ผู้บริหารเพื่อพิจารณา/ลงนาม </a:t>
            </a:r>
            <a:b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•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32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ทำเอกสาร การ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วางแผน หาข้อมูล คิด ร่าง เขียน พิมพ์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ทำสำเนา ตรวจทาน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เอกสารโต้ตอบให้ถูกต้องตามหลักภาษาไวยากรณ์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ราชาศัพท์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และตามระเบียบงานสารบรรณ </a:t>
            </a:r>
            <a:b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• การส่งเอกสาร การลงทะเบียน แจ้งหน่วยงานที่เกี่ยวข้องภายใน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โดยระบบ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สารบรรณ และภายนอกทางไปรษณีย์ </a:t>
            </a:r>
            <a:b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• 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การจัด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เก็บเอกสาร การค้น ติดตามเรื่องที่อยู่ในระหว่าง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ดำเนินการ และดำเนินการ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เสร็จสิ้น 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2857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237957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๑.ความรู้ที่ใช้ในการปฏิบัติหน้าที่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108416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๑.๒ ความรู้ในหลักวิชาเฉพาะด้าน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1927272" y="2501413"/>
            <a:ext cx="12037257" cy="3603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lnSpc>
                <a:spcPct val="10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ความรู้ความสามารถในการใช้โปรแกรมประมวลคำ</a:t>
            </a:r>
          </a:p>
          <a:p>
            <a:pPr marL="457200" indent="-457200" algn="l">
              <a:lnSpc>
                <a:spcPct val="10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ความรู้ความสามารถในการใช้ภาษาราชการ</a:t>
            </a:r>
          </a:p>
          <a:p>
            <a:pPr marL="457200" indent="-457200" algn="l">
              <a:lnSpc>
                <a:spcPct val="10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ความรู้ความสามารถในการใช้เทคโนโลยี</a:t>
            </a:r>
          </a:p>
          <a:p>
            <a:pPr marL="457200" indent="-457200" algn="l">
              <a:lnSpc>
                <a:spcPct val="10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ความรู้ความสามารถในการติดต่อสื่อสาร</a:t>
            </a:r>
          </a:p>
          <a:p>
            <a:pPr marL="457200" indent="-457200" algn="l">
              <a:lnSpc>
                <a:spcPct val="10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ความสามารถในการใช้โปรแกรม </a:t>
            </a:r>
            <a:r>
              <a:rPr lang="en-US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MS OFFICE</a:t>
            </a: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457200" indent="-457200" algn="l">
              <a:lnSpc>
                <a:spcPct val="10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ความรู้ความสามารถในด้าน</a:t>
            </a:r>
            <a:r>
              <a:rPr lang="th-TH" sz="3600" b="1" dirty="0" err="1" smtClean="0">
                <a:latin typeface="Prompt Light" panose="00000400000000000000" pitchFamily="2" charset="-34"/>
                <a:cs typeface="Prompt Light" panose="00000400000000000000" pitchFamily="2" charset="-34"/>
              </a:rPr>
              <a:t>อื่นๆ</a:t>
            </a: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457200" indent="-457200" algn="l">
              <a:buFontTx/>
              <a:buChar char="-"/>
            </a:pPr>
            <a:endParaRPr lang="th-TH" sz="32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109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๒.ความสามารถในการปฏิบัติงาน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969477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๒.๑ คุณภาพงาน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3283635"/>
            <a:ext cx="12192000" cy="227603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จัดทำหนังสือ-เอกสารทางราชการได้ถูกต้องตามระเบียบสำนักนายกรัฐมนตรี ว่าด้วยงานสารบรรณ พ.ศ.2526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3578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85150">
            <a:off x="7076143" y="2281749"/>
            <a:ext cx="4752793" cy="3611879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๒.ความสามารถในการปฏิบัติงาน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645920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๒.๑ คุณภาพงาน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23960">
            <a:off x="962640" y="1803981"/>
            <a:ext cx="3550003" cy="3765518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05575">
            <a:off x="4109883" y="2202125"/>
            <a:ext cx="3972232" cy="371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9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๒.ความสามารถในการปฏิบัติงาน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532466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๒.๒ ปริมาณงาน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2367408"/>
            <a:ext cx="12192000" cy="44905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• </a:t>
            </a:r>
            <a: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ติดต่อประสานงานกับบุคคลภายในหน่วยงานเดียวกันหรือหน่วยงาน</a:t>
            </a: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ที่เกี่ยวข้อง </a:t>
            </a:r>
            <a: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เพื่อให้การ ปฏิบัติงานเป็นไปด้วยความราบรื่น </a:t>
            </a:r>
            <a:b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• ให้บริการข้อมูลแก่ผู้มาติดต่อราชการ เพื่อให้ได้รับข้อมูลที่</a:t>
            </a: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จะนำไปใช้ประโยชน์</a:t>
            </a:r>
            <a: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ได้ต่อไป </a:t>
            </a:r>
            <a:b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</a:br>
            <a: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• ผลิตเอกสารต่าง ๆ เพื่อสนับสนุนการปฏิบัติงานตามภารกิจ</a:t>
            </a: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ของหน่วยงาน </a:t>
            </a:r>
            <a:r>
              <a:rPr lang="th-TH" sz="3600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และปฏิบัติหน้าที่อื่น ที่เกี่ยวข้องตามที่ได้รับ</a:t>
            </a: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มอบหมาย</a:t>
            </a: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5654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๒.ความสามารถในการปฏิบัติงาน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532466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๒.๒ ปริมาณงาน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2656712"/>
            <a:ext cx="12192000" cy="42012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l">
              <a:lnSpc>
                <a:spcPct val="120000"/>
              </a:lnSpc>
              <a:buFontTx/>
              <a:buChar char="-"/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 smtClean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algn="l">
              <a:lnSpc>
                <a:spcPct val="120000"/>
              </a:lnSpc>
            </a:pP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งานพัฒนาระบบและดูแลเว็บไซต์โรงเรียน</a:t>
            </a: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จัด ตกแต่ง สถานที่เพื่อรองรับงาน/กิจกรรม</a:t>
            </a:r>
            <a:r>
              <a:rPr lang="th-TH" sz="3600" b="1" dirty="0" err="1" smtClean="0">
                <a:latin typeface="Prompt Light" panose="00000400000000000000" pitchFamily="2" charset="-34"/>
                <a:cs typeface="Prompt Light" panose="00000400000000000000" pitchFamily="2" charset="-34"/>
              </a:rPr>
              <a:t>ต่างๆ</a:t>
            </a: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 ของโรงเรียน และหน่วยงานอื่น</a:t>
            </a: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สนับสนุน</a:t>
            </a:r>
            <a:r>
              <a:rPr lang="th-TH" sz="3600" b="1" dirty="0" err="1" smtClean="0">
                <a:latin typeface="Prompt Light" panose="00000400000000000000" pitchFamily="2" charset="-34"/>
                <a:cs typeface="Prompt Light" panose="00000400000000000000" pitchFamily="2" charset="-34"/>
              </a:rPr>
              <a:t>การจัด</a:t>
            </a: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กิจกรรมการเรียนการสอนโดยการช่วยเหลืองานครู</a:t>
            </a:r>
          </a:p>
          <a:p>
            <a:pPr marL="685800" indent="-685800" algn="l">
              <a:lnSpc>
                <a:spcPct val="120000"/>
              </a:lnSpc>
              <a:buFontTx/>
              <a:buChar char="-"/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งานต้อนรับ ดูแล บุคคลที่มาติดต่อราชการ</a:t>
            </a: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0927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659467" y="-301287"/>
            <a:ext cx="12192000" cy="1645920"/>
          </a:xfrm>
        </p:spPr>
        <p:txBody>
          <a:bodyPr>
            <a:normAutofit/>
          </a:bodyPr>
          <a:lstStyle/>
          <a:p>
            <a:pPr algn="l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จัดทำวารสาร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532466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๒.๒ ปริมาณงาน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00" y="25399"/>
            <a:ext cx="635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9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l"/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          ระบบเว็บไซต์</a:t>
            </a: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532466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๒.๒ ปริมาณงาน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800" y="0"/>
            <a:ext cx="7823200" cy="6587065"/>
          </a:xfrm>
          <a:prstGeom prst="rect">
            <a:avLst/>
          </a:prstGeom>
        </p:spPr>
      </p:pic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135466" y="2658791"/>
            <a:ext cx="12192000" cy="16459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www.mkp.thai.ac</a:t>
            </a: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1279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๒.ความสามารถในการปฏิบัติงาน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532466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๒.๒ ปริมาณงาน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0" y="521673"/>
            <a:ext cx="10306676" cy="601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7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79" y="0"/>
            <a:ext cx="5094384" cy="3395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383" y="0"/>
            <a:ext cx="6843617" cy="4561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91" y="2714717"/>
            <a:ext cx="6163733" cy="410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1085" y="3776133"/>
            <a:ext cx="4623930" cy="3081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031" y="1881333"/>
            <a:ext cx="3572479" cy="2679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293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645920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๓.๑ การรักษาวินัย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2779616"/>
            <a:ext cx="12192000" cy="26094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ประพฤติปฏิบัติตนอยู่ในกฎ ระเบียบวินัยอย่างเคร่งครัด</a:t>
            </a:r>
          </a:p>
          <a:p>
            <a:pPr algn="r">
              <a:lnSpc>
                <a:spcPct val="120000"/>
              </a:lnSpc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และปฏิบัติงานตามคำสั่งของผู้บังคับบัญชา</a:t>
            </a:r>
          </a:p>
          <a:p>
            <a:pPr algn="r">
              <a:lnSpc>
                <a:spcPct val="120000"/>
              </a:lnSpc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หรืองานอื่นที่ได้รับมอบหมาย จนสำเร็จลุล่วง</a:t>
            </a:r>
            <a:endParaRPr lang="th-TH" sz="3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83827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740875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๓.๒ ความอุตสาหะ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3899876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4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มีความมุ่งมั่น อุตสาหะ ในการปฏิบัติหน้าที่ ถึงแม้ว่างานบางอย่าง อาจจะยากเกินความสามารถแต่ก็สามารถหาแนวทาง วิธีการ ททำงานนั้นจนสำเร็จ</a:t>
            </a:r>
            <a:endParaRPr lang="th-TH" sz="44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2875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645920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๓.๓ ความรับผิดชอบ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0" y="3291840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เมื่อได้รับมอบหมายให้ปฏิบัติงานใด ๆ จะรีบทำทันที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7821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969477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๓.๔ ความมีมนุษยสัมพันธ์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457197" y="4938867"/>
            <a:ext cx="11734803" cy="9906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“การทำงานเป็นทีม การร่วมงานกับคนอื่น </a:t>
            </a:r>
          </a:p>
          <a:p>
            <a:pPr>
              <a:lnSpc>
                <a:spcPct val="100000"/>
              </a:lnSpc>
            </a:pPr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การอยู่ร่วมกันในองค์กร”</a:t>
            </a:r>
          </a:p>
          <a:p>
            <a:pPr>
              <a:lnSpc>
                <a:spcPct val="100000"/>
              </a:lnSpc>
            </a:pPr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อาสา / ช่วยเหลืองาน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0944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372531" y="1645920"/>
            <a:ext cx="11819469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๓.๕ ความซื่อสัตย์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72531" y="3481751"/>
            <a:ext cx="11819469" cy="9906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ซื่อสัตย์ต่อตนเอง  ต่อหน้าที่ </a:t>
            </a:r>
          </a:p>
          <a:p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ต่อองค์กร และเพื่อนร่วมงาน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1148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805288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th-TH" sz="3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๓.๖ </a:t>
            </a:r>
            <a:r>
              <a:rPr lang="th-TH" sz="3600" dirty="0">
                <a:latin typeface="Arial" panose="020B0604020202020204" pitchFamily="34" charset="0"/>
                <a:ea typeface="Arial" panose="020B0604020202020204" pitchFamily="34" charset="0"/>
                <a:cs typeface="Prompt" panose="00000500000000000000" pitchFamily="2" charset="-34"/>
              </a:rPr>
              <a:t>การประพฤติตนอยู่ในศีลธรรมและขนบธรรมเนียมประเพณี</a:t>
            </a:r>
            <a:endParaRPr lang="en-US" sz="2800" dirty="0">
              <a:effectLst/>
              <a:latin typeface="Arial" panose="020B0604020202020204" pitchFamily="34" charset="0"/>
              <a:ea typeface="Arial" panose="020B0604020202020204" pitchFamily="34" charset="0"/>
              <a:cs typeface="Leelawadee" panose="020B0502040204020203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72526" y="3622301"/>
            <a:ext cx="11819474" cy="2084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0"/>
              </a:spcAft>
            </a:pPr>
            <a:r>
              <a:rPr lang="th-TH" sz="3600" dirty="0" smtClean="0">
                <a:effectLst/>
                <a:latin typeface="Arial" panose="020B0604020202020204" pitchFamily="34" charset="0"/>
                <a:ea typeface="Arial" panose="020B0604020202020204" pitchFamily="34" charset="0"/>
                <a:cs typeface="Prompt" panose="00000500000000000000" pitchFamily="2" charset="-34"/>
              </a:rPr>
              <a:t>-ความมีเมตตากับเพื่อนร่วมงาน จิตอาสา ช่วยเหลืองานครู</a:t>
            </a:r>
            <a:endParaRPr lang="en-US" sz="2800" dirty="0" smtClean="0">
              <a:effectLst/>
              <a:latin typeface="Arial" panose="020B0604020202020204" pitchFamily="34" charset="0"/>
              <a:ea typeface="Arial" panose="020B0604020202020204" pitchFamily="34" charset="0"/>
              <a:cs typeface="Leelawadee" panose="020B0502040204020203" pitchFamily="34" charset="-34"/>
            </a:endParaRPr>
          </a:p>
          <a:p>
            <a:pPr>
              <a:spcAft>
                <a:spcPts val="0"/>
              </a:spcAft>
            </a:pPr>
            <a:r>
              <a:rPr lang="th-TH" sz="3600" dirty="0" smtClean="0">
                <a:effectLst/>
                <a:latin typeface="Arial" panose="020B0604020202020204" pitchFamily="34" charset="0"/>
                <a:ea typeface="Arial" panose="020B0604020202020204" pitchFamily="34" charset="0"/>
                <a:cs typeface="Prompt" panose="00000500000000000000" pitchFamily="2" charset="-34"/>
              </a:rPr>
              <a:t>-ร่วมกิจกรรมประเพณีกับชุมชน </a:t>
            </a:r>
            <a:endParaRPr lang="en-US" sz="2800" dirty="0">
              <a:effectLst/>
              <a:latin typeface="Arial" panose="020B0604020202020204" pitchFamily="34" charset="0"/>
              <a:ea typeface="Arial" panose="020B0604020202020204" pitchFamily="34" charset="0"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4388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1672292"/>
            <a:ext cx="12192000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๓.๗ เสียสละและอุทิศเวลาให้ราชการ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08002" y="4277739"/>
            <a:ext cx="11971866" cy="9906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th-TH" sz="40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“สามารถปฏิบัติงานในเวลา</a:t>
            </a:r>
          </a:p>
          <a:p>
            <a:pPr>
              <a:lnSpc>
                <a:spcPct val="120000"/>
              </a:lnSpc>
            </a:pPr>
            <a:r>
              <a:rPr lang="th-TH" sz="40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และนอกเวลาราชการได้ทุกเมื่อ”</a:t>
            </a:r>
            <a:endParaRPr lang="th-TH" sz="40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6268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645920"/>
          </a:xfrm>
        </p:spPr>
        <p:txBody>
          <a:bodyPr>
            <a:normAutofit/>
          </a:bodyPr>
          <a:lstStyle/>
          <a:p>
            <a:pPr algn="r"/>
            <a:r>
              <a:rPr lang="th-TH" b="1" dirty="0">
                <a:latin typeface="Prompt Light" panose="00000400000000000000" pitchFamily="2" charset="-34"/>
                <a:cs typeface="Prompt Light" panose="00000400000000000000" pitchFamily="2" charset="-34"/>
              </a:rPr>
              <a:t>๓</a:t>
            </a:r>
            <a:r>
              <a:rPr lang="th-TH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.ความประพฤติ</a:t>
            </a:r>
            <a:endParaRPr lang="th-TH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406401" y="1740875"/>
            <a:ext cx="11751733" cy="990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th-TH" sz="48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๓.๘ ความสนใจที่จะพัฒนาตนเอง</a:t>
            </a:r>
            <a:endParaRPr lang="th-TH" sz="48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440267" y="5508542"/>
            <a:ext cx="11751733" cy="9906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th-TH" sz="40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หาความรู้จากแหล่งต่าง ๆ เพื่อพัฒนาตนเอง พัฒนาการทำงานให้มีประสิทธิภาพ </a:t>
            </a:r>
          </a:p>
          <a:p>
            <a:pPr>
              <a:lnSpc>
                <a:spcPct val="120000"/>
              </a:lnSpc>
            </a:pPr>
            <a:r>
              <a:rPr lang="th-TH" sz="40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และเตรียมความพร้อมในการสอบเปลี่ยนสายงาน </a:t>
            </a:r>
          </a:p>
          <a:p>
            <a:pPr>
              <a:lnSpc>
                <a:spcPct val="120000"/>
              </a:lnSpc>
            </a:pPr>
            <a:r>
              <a:rPr lang="th-TH" sz="40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เมื่อมีโอกาส</a:t>
            </a:r>
            <a:endParaRPr lang="th-TH" sz="40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0320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69333" y="1947334"/>
            <a:ext cx="12192000" cy="1645920"/>
          </a:xfrm>
        </p:spPr>
        <p:txBody>
          <a:bodyPr>
            <a:normAutofit/>
          </a:bodyPr>
          <a:lstStyle/>
          <a:p>
            <a:r>
              <a:rPr lang="th-TH" sz="9600" b="1" dirty="0" smtClean="0">
                <a:latin typeface="Prompt Light" panose="00000400000000000000" pitchFamily="2" charset="-34"/>
                <a:cs typeface="Prompt Light" panose="00000400000000000000" pitchFamily="2" charset="-34"/>
              </a:rPr>
              <a:t>ขอบคุณครับ</a:t>
            </a:r>
            <a:endParaRPr lang="th-TH" sz="9600" b="1" dirty="0">
              <a:latin typeface="Prompt Light" panose="00000400000000000000" pitchFamily="2" charset="-34"/>
              <a:cs typeface="Prompt Light" panose="00000400000000000000" pitchFamily="2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775" y="521673"/>
            <a:ext cx="2438405" cy="243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463</Words>
  <Application>Microsoft Office PowerPoint</Application>
  <PresentationFormat>แบบจอกว้าง</PresentationFormat>
  <Paragraphs>88</Paragraphs>
  <Slides>24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9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4" baseType="lpstr">
      <vt:lpstr>Angsana New</vt:lpstr>
      <vt:lpstr>Arial</vt:lpstr>
      <vt:lpstr>Calibri</vt:lpstr>
      <vt:lpstr>Calibri Light</vt:lpstr>
      <vt:lpstr>Cordia New</vt:lpstr>
      <vt:lpstr>Leelawadee</vt:lpstr>
      <vt:lpstr>Prompt</vt:lpstr>
      <vt:lpstr>Prompt Light</vt:lpstr>
      <vt:lpstr>TH Sarabun New</vt:lpstr>
      <vt:lpstr>ธีมของ Office</vt:lpstr>
      <vt:lpstr>การประเมินผลการปฏิบัติงาน ลูกจ้างชั่วคราว (เจ้าหน้าที่ธุรการ) โรงเรียนเมืองแกพิทยาสรรค์   </vt:lpstr>
      <vt:lpstr>       ผู้รับการประเมิน นายประสิทธิ์  อุดหนุน ตำแหน่ง เจ้าหน้าที่ธุรการ   </vt:lpstr>
      <vt:lpstr>การศึกษา -ปริญญาตรี บัญชีบัณฑิต   สาขาการบัญชี -ประกาศนียบัตรบัณฑิตวิชาชีพครู  </vt:lpstr>
      <vt:lpstr>๑.ความรู้ที่ใช้ในการปฏิบัติหน้าที่</vt:lpstr>
      <vt:lpstr>๑.ความรู้ที่ใช้ในการปฏิบัติหน้าที่</vt:lpstr>
      <vt:lpstr>๑.ความรู้ที่ใช้ในการปฏิบัติหน้าที่</vt:lpstr>
      <vt:lpstr>๑.ความรู้ที่ใช้ในการปฏิบัติหน้าที่</vt:lpstr>
      <vt:lpstr>๒.ความสามารถในการปฏิบัติงาน</vt:lpstr>
      <vt:lpstr>๒.ความสามารถในการปฏิบัติงาน</vt:lpstr>
      <vt:lpstr>๒.ความสามารถในการปฏิบัติงาน</vt:lpstr>
      <vt:lpstr>๒.ความสามารถในการปฏิบัติงาน</vt:lpstr>
      <vt:lpstr>จัดทำวารสาร</vt:lpstr>
      <vt:lpstr>          ระบบเว็บไซต์</vt:lpstr>
      <vt:lpstr>๒.ความสามารถในการปฏิบัติงาน</vt:lpstr>
      <vt:lpstr>งานนำเสนอ PowerPoint</vt:lpstr>
      <vt:lpstr>๓.ความประพฤติ</vt:lpstr>
      <vt:lpstr>๓.ความประพฤติ</vt:lpstr>
      <vt:lpstr>๓.ความประพฤติ</vt:lpstr>
      <vt:lpstr>๓.ความประพฤติ</vt:lpstr>
      <vt:lpstr>๓.ความประพฤติ</vt:lpstr>
      <vt:lpstr>๓.ความประพฤติ</vt:lpstr>
      <vt:lpstr>๓.ความประพฤติ</vt:lpstr>
      <vt:lpstr>๓.ความประพฤติ</vt:lpstr>
      <vt:lpstr>ขอบคุณครับ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การประเมินผลการปฏิบัติงาน ลูกจ้างชั่วคราว (เจ้าหน้าที่ธุรการ) โรงเรียนเมืองแกพิทยาสรรค์</dc:title>
  <dc:creator>PRASIT UDNUN</dc:creator>
  <cp:lastModifiedBy>PRASIT UDNUN</cp:lastModifiedBy>
  <cp:revision>26</cp:revision>
  <dcterms:created xsi:type="dcterms:W3CDTF">2019-09-26T02:10:01Z</dcterms:created>
  <dcterms:modified xsi:type="dcterms:W3CDTF">2019-09-26T08:55:27Z</dcterms:modified>
</cp:coreProperties>
</file>