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91" r:id="rId2"/>
    <p:sldId id="328" r:id="rId3"/>
    <p:sldId id="356" r:id="rId4"/>
    <p:sldId id="364" r:id="rId5"/>
    <p:sldId id="357" r:id="rId6"/>
    <p:sldId id="365" r:id="rId7"/>
    <p:sldId id="366" r:id="rId8"/>
  </p:sldIdLst>
  <p:sldSz cx="9144000" cy="5143500" type="screen16x9"/>
  <p:notesSz cx="6858000" cy="9144000"/>
  <p:defaultTextStyle>
    <a:defPPr>
      <a:defRPr lang="en-IN"/>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58D"/>
    <a:srgbClr val="808080"/>
    <a:srgbClr val="FCFCFC"/>
    <a:srgbClr val="E8E8E8"/>
    <a:srgbClr val="FFD84B"/>
    <a:srgbClr val="FFFFFF"/>
    <a:srgbClr val="CC3300"/>
    <a:srgbClr val="FFC3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95" autoAdjust="0"/>
    <p:restoredTop sz="94644"/>
  </p:normalViewPr>
  <p:slideViewPr>
    <p:cSldViewPr>
      <p:cViewPr>
        <p:scale>
          <a:sx n="139" d="100"/>
          <a:sy n="139" d="100"/>
        </p:scale>
        <p:origin x="920" y="200"/>
      </p:cViewPr>
      <p:guideLst>
        <p:guide orient="horz" pos="162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IN"/>
          </a:p>
        </p:txBody>
      </p:sp>
      <p:sp>
        <p:nvSpPr>
          <p:cNvPr id="46083"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IN"/>
          </a:p>
        </p:txBody>
      </p:sp>
      <p:sp>
        <p:nvSpPr>
          <p:cNvPr id="46084"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IN"/>
          </a:p>
        </p:txBody>
      </p:sp>
      <p:sp>
        <p:nvSpPr>
          <p:cNvPr id="46085"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45B25E1-3EA9-4390-88F8-CE799CC441E6}" type="slidenum">
              <a:rPr lang="en-IN"/>
              <a:pPr/>
              <a:t>‹#›</a:t>
            </a:fld>
            <a:endParaRPr lang="en-IN"/>
          </a:p>
        </p:txBody>
      </p:sp>
    </p:spTree>
    <p:extLst>
      <p:ext uri="{BB962C8B-B14F-4D97-AF65-F5344CB8AC3E}">
        <p14:creationId xmlns:p14="http://schemas.microsoft.com/office/powerpoint/2010/main" val="3262612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IN"/>
          </a:p>
        </p:txBody>
      </p:sp>
      <p:sp>
        <p:nvSpPr>
          <p:cNvPr id="81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IN"/>
          </a:p>
        </p:txBody>
      </p:sp>
      <p:sp>
        <p:nvSpPr>
          <p:cNvPr id="819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IN" smtClean="0"/>
              <a:t>Click to edit Master text styles</a:t>
            </a:r>
          </a:p>
          <a:p>
            <a:pPr lvl="1"/>
            <a:r>
              <a:rPr lang="en-IN" smtClean="0"/>
              <a:t>Second level</a:t>
            </a:r>
          </a:p>
          <a:p>
            <a:pPr lvl="2"/>
            <a:r>
              <a:rPr lang="en-IN" smtClean="0"/>
              <a:t>Third level</a:t>
            </a:r>
          </a:p>
          <a:p>
            <a:pPr lvl="3"/>
            <a:r>
              <a:rPr lang="en-IN" smtClean="0"/>
              <a:t>Fourth level</a:t>
            </a:r>
          </a:p>
          <a:p>
            <a:pPr lvl="4"/>
            <a:r>
              <a:rPr lang="en-IN"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IN"/>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DB26BAC-A16B-43C1-B8F1-5CCE1CEF22C0}" type="slidenum">
              <a:rPr lang="en-IN"/>
              <a:pPr/>
              <a:t>‹#›</a:t>
            </a:fld>
            <a:endParaRPr lang="en-IN"/>
          </a:p>
        </p:txBody>
      </p:sp>
    </p:spTree>
    <p:extLst>
      <p:ext uri="{BB962C8B-B14F-4D97-AF65-F5344CB8AC3E}">
        <p14:creationId xmlns:p14="http://schemas.microsoft.com/office/powerpoint/2010/main" val="54559435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3112" name="Freeform 40"/>
          <p:cNvSpPr>
            <a:spLocks/>
          </p:cNvSpPr>
          <p:nvPr/>
        </p:nvSpPr>
        <p:spPr bwMode="gray">
          <a:xfrm>
            <a:off x="0" y="4536282"/>
            <a:ext cx="2762250" cy="607219"/>
          </a:xfrm>
          <a:custGeom>
            <a:avLst/>
            <a:gdLst>
              <a:gd name="T0" fmla="*/ 0 w 1740"/>
              <a:gd name="T1" fmla="*/ 0 h 510"/>
              <a:gd name="T2" fmla="*/ 0 w 1740"/>
              <a:gd name="T3" fmla="*/ 510 h 510"/>
              <a:gd name="T4" fmla="*/ 1740 w 1740"/>
              <a:gd name="T5" fmla="*/ 510 h 510"/>
              <a:gd name="T6" fmla="*/ 1595 w 1740"/>
              <a:gd name="T7" fmla="*/ 30 h 510"/>
              <a:gd name="T8" fmla="*/ 0 w 1740"/>
              <a:gd name="T9" fmla="*/ 0 h 510"/>
            </a:gdLst>
            <a:ahLst/>
            <a:cxnLst>
              <a:cxn ang="0">
                <a:pos x="T0" y="T1"/>
              </a:cxn>
              <a:cxn ang="0">
                <a:pos x="T2" y="T3"/>
              </a:cxn>
              <a:cxn ang="0">
                <a:pos x="T4" y="T5"/>
              </a:cxn>
              <a:cxn ang="0">
                <a:pos x="T6" y="T7"/>
              </a:cxn>
              <a:cxn ang="0">
                <a:pos x="T8" y="T9"/>
              </a:cxn>
            </a:cxnLst>
            <a:rect l="0" t="0" r="r" b="b"/>
            <a:pathLst>
              <a:path w="1740" h="510">
                <a:moveTo>
                  <a:pt x="0" y="0"/>
                </a:moveTo>
                <a:lnTo>
                  <a:pt x="0" y="510"/>
                </a:lnTo>
                <a:cubicBezTo>
                  <a:pt x="0" y="510"/>
                  <a:pt x="870" y="510"/>
                  <a:pt x="1740" y="510"/>
                </a:cubicBezTo>
                <a:cubicBezTo>
                  <a:pt x="1650" y="258"/>
                  <a:pt x="1595" y="30"/>
                  <a:pt x="1595" y="30"/>
                </a:cubicBezTo>
                <a:cubicBezTo>
                  <a:pt x="798" y="54"/>
                  <a:pt x="0" y="0"/>
                  <a:pt x="0" y="0"/>
                </a:cubicBezTo>
                <a:close/>
              </a:path>
            </a:pathLst>
          </a:cu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3" name="Freeform 41"/>
          <p:cNvSpPr>
            <a:spLocks/>
          </p:cNvSpPr>
          <p:nvPr/>
        </p:nvSpPr>
        <p:spPr bwMode="gray">
          <a:xfrm>
            <a:off x="2590800" y="3529012"/>
            <a:ext cx="6400800" cy="1614488"/>
          </a:xfrm>
          <a:custGeom>
            <a:avLst/>
            <a:gdLst>
              <a:gd name="T0" fmla="*/ 1116 w 4032"/>
              <a:gd name="T1" fmla="*/ 0 h 1356"/>
              <a:gd name="T2" fmla="*/ 3840 w 4032"/>
              <a:gd name="T3" fmla="*/ 636 h 1356"/>
              <a:gd name="T4" fmla="*/ 4032 w 4032"/>
              <a:gd name="T5" fmla="*/ 1356 h 1356"/>
              <a:gd name="T6" fmla="*/ 288 w 4032"/>
              <a:gd name="T7" fmla="*/ 1356 h 1356"/>
              <a:gd name="T8" fmla="*/ 0 w 4032"/>
              <a:gd name="T9" fmla="*/ 828 h 1356"/>
              <a:gd name="T10" fmla="*/ 1116 w 4032"/>
              <a:gd name="T11" fmla="*/ 0 h 1356"/>
            </a:gdLst>
            <a:ahLst/>
            <a:cxnLst>
              <a:cxn ang="0">
                <a:pos x="T0" y="T1"/>
              </a:cxn>
              <a:cxn ang="0">
                <a:pos x="T2" y="T3"/>
              </a:cxn>
              <a:cxn ang="0">
                <a:pos x="T4" y="T5"/>
              </a:cxn>
              <a:cxn ang="0">
                <a:pos x="T6" y="T7"/>
              </a:cxn>
              <a:cxn ang="0">
                <a:pos x="T8" y="T9"/>
              </a:cxn>
              <a:cxn ang="0">
                <a:pos x="T10" y="T11"/>
              </a:cxn>
            </a:cxnLst>
            <a:rect l="0" t="0" r="r" b="b"/>
            <a:pathLst>
              <a:path w="4032" h="1356">
                <a:moveTo>
                  <a:pt x="1116" y="0"/>
                </a:moveTo>
                <a:cubicBezTo>
                  <a:pt x="2370" y="1254"/>
                  <a:pt x="3840" y="636"/>
                  <a:pt x="3840" y="636"/>
                </a:cubicBezTo>
                <a:cubicBezTo>
                  <a:pt x="4032" y="966"/>
                  <a:pt x="4032" y="1356"/>
                  <a:pt x="4032" y="1356"/>
                </a:cubicBezTo>
                <a:cubicBezTo>
                  <a:pt x="4032" y="1356"/>
                  <a:pt x="2160" y="1356"/>
                  <a:pt x="288" y="1356"/>
                </a:cubicBezTo>
                <a:cubicBezTo>
                  <a:pt x="120" y="1140"/>
                  <a:pt x="0" y="828"/>
                  <a:pt x="0" y="828"/>
                </a:cubicBezTo>
                <a:lnTo>
                  <a:pt x="1116" y="0"/>
                </a:lnTo>
                <a:close/>
              </a:path>
            </a:pathLst>
          </a:cu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4" name="Freeform 42"/>
          <p:cNvSpPr>
            <a:spLocks/>
          </p:cNvSpPr>
          <p:nvPr/>
        </p:nvSpPr>
        <p:spPr bwMode="gray">
          <a:xfrm>
            <a:off x="4400550" y="585787"/>
            <a:ext cx="4743450" cy="3786188"/>
          </a:xfrm>
          <a:custGeom>
            <a:avLst/>
            <a:gdLst>
              <a:gd name="T0" fmla="*/ 510 w 2988"/>
              <a:gd name="T1" fmla="*/ 1098 h 3180"/>
              <a:gd name="T2" fmla="*/ 2280 w 2988"/>
              <a:gd name="T3" fmla="*/ 0 h 3180"/>
              <a:gd name="T4" fmla="*/ 2988 w 2988"/>
              <a:gd name="T5" fmla="*/ 342 h 3180"/>
              <a:gd name="T6" fmla="*/ 2988 w 2988"/>
              <a:gd name="T7" fmla="*/ 2772 h 3180"/>
              <a:gd name="T8" fmla="*/ 1452 w 2988"/>
              <a:gd name="T9" fmla="*/ 3060 h 3180"/>
              <a:gd name="T10" fmla="*/ 0 w 2988"/>
              <a:gd name="T11" fmla="*/ 2406 h 3180"/>
              <a:gd name="T12" fmla="*/ 510 w 2988"/>
              <a:gd name="T13" fmla="*/ 1098 h 3180"/>
            </a:gdLst>
            <a:ahLst/>
            <a:cxnLst>
              <a:cxn ang="0">
                <a:pos x="T0" y="T1"/>
              </a:cxn>
              <a:cxn ang="0">
                <a:pos x="T2" y="T3"/>
              </a:cxn>
              <a:cxn ang="0">
                <a:pos x="T4" y="T5"/>
              </a:cxn>
              <a:cxn ang="0">
                <a:pos x="T6" y="T7"/>
              </a:cxn>
              <a:cxn ang="0">
                <a:pos x="T8" y="T9"/>
              </a:cxn>
              <a:cxn ang="0">
                <a:pos x="T10" y="T11"/>
              </a:cxn>
              <a:cxn ang="0">
                <a:pos x="T12" y="T13"/>
              </a:cxn>
            </a:cxnLst>
            <a:rect l="0" t="0" r="r" b="b"/>
            <a:pathLst>
              <a:path w="2988" h="3180">
                <a:moveTo>
                  <a:pt x="510" y="1098"/>
                </a:moveTo>
                <a:cubicBezTo>
                  <a:pt x="1710" y="840"/>
                  <a:pt x="2280" y="0"/>
                  <a:pt x="2280" y="0"/>
                </a:cubicBezTo>
                <a:cubicBezTo>
                  <a:pt x="2700" y="96"/>
                  <a:pt x="2988" y="342"/>
                  <a:pt x="2988" y="342"/>
                </a:cubicBezTo>
                <a:lnTo>
                  <a:pt x="2988" y="2772"/>
                </a:lnTo>
                <a:cubicBezTo>
                  <a:pt x="2988" y="2772"/>
                  <a:pt x="2202" y="3180"/>
                  <a:pt x="1452" y="3060"/>
                </a:cubicBezTo>
                <a:cubicBezTo>
                  <a:pt x="636" y="2940"/>
                  <a:pt x="0" y="2406"/>
                  <a:pt x="0" y="2406"/>
                </a:cubicBezTo>
                <a:lnTo>
                  <a:pt x="510" y="1098"/>
                </a:lnTo>
                <a:close/>
              </a:path>
            </a:pathLst>
          </a:cu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5" name="Freeform 43"/>
          <p:cNvSpPr>
            <a:spLocks/>
          </p:cNvSpPr>
          <p:nvPr/>
        </p:nvSpPr>
        <p:spPr bwMode="gray">
          <a:xfrm>
            <a:off x="4800600" y="0"/>
            <a:ext cx="3276600" cy="1807369"/>
          </a:xfrm>
          <a:custGeom>
            <a:avLst/>
            <a:gdLst>
              <a:gd name="T0" fmla="*/ 0 w 2064"/>
              <a:gd name="T1" fmla="*/ 0 h 1518"/>
              <a:gd name="T2" fmla="*/ 276 w 2064"/>
              <a:gd name="T3" fmla="*/ 1518 h 1518"/>
              <a:gd name="T4" fmla="*/ 2064 w 2064"/>
              <a:gd name="T5" fmla="*/ 0 h 1518"/>
              <a:gd name="T6" fmla="*/ 0 w 2064"/>
              <a:gd name="T7" fmla="*/ 0 h 1518"/>
            </a:gdLst>
            <a:ahLst/>
            <a:cxnLst>
              <a:cxn ang="0">
                <a:pos x="T0" y="T1"/>
              </a:cxn>
              <a:cxn ang="0">
                <a:pos x="T2" y="T3"/>
              </a:cxn>
              <a:cxn ang="0">
                <a:pos x="T4" y="T5"/>
              </a:cxn>
              <a:cxn ang="0">
                <a:pos x="T6" y="T7"/>
              </a:cxn>
            </a:cxnLst>
            <a:rect l="0" t="0" r="r" b="b"/>
            <a:pathLst>
              <a:path w="2064" h="1518">
                <a:moveTo>
                  <a:pt x="0" y="0"/>
                </a:moveTo>
                <a:cubicBezTo>
                  <a:pt x="0" y="0"/>
                  <a:pt x="138" y="759"/>
                  <a:pt x="276" y="1518"/>
                </a:cubicBezTo>
                <a:cubicBezTo>
                  <a:pt x="1518" y="1194"/>
                  <a:pt x="2064" y="0"/>
                  <a:pt x="2064" y="0"/>
                </a:cubicBezTo>
                <a:lnTo>
                  <a:pt x="0" y="0"/>
                </a:lnTo>
                <a:close/>
              </a:path>
            </a:pathLst>
          </a:cu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51" name="Freeform 79"/>
          <p:cNvSpPr>
            <a:spLocks/>
          </p:cNvSpPr>
          <p:nvPr/>
        </p:nvSpPr>
        <p:spPr bwMode="gray">
          <a:xfrm>
            <a:off x="1" y="1"/>
            <a:ext cx="6583363" cy="5450681"/>
          </a:xfrm>
          <a:custGeom>
            <a:avLst/>
            <a:gdLst>
              <a:gd name="T0" fmla="*/ 0 w 4014"/>
              <a:gd name="T1" fmla="*/ 0 h 4455"/>
              <a:gd name="T2" fmla="*/ 3612 w 4014"/>
              <a:gd name="T3" fmla="*/ 0 h 4455"/>
              <a:gd name="T4" fmla="*/ 3222 w 4014"/>
              <a:gd name="T5" fmla="*/ 3042 h 4455"/>
              <a:gd name="T6" fmla="*/ 0 w 4014"/>
              <a:gd name="T7" fmla="*/ 3744 h 4455"/>
              <a:gd name="T8" fmla="*/ 0 w 4014"/>
              <a:gd name="T9" fmla="*/ 0 h 4455"/>
            </a:gdLst>
            <a:ahLst/>
            <a:cxnLst>
              <a:cxn ang="0">
                <a:pos x="T0" y="T1"/>
              </a:cxn>
              <a:cxn ang="0">
                <a:pos x="T2" y="T3"/>
              </a:cxn>
              <a:cxn ang="0">
                <a:pos x="T4" y="T5"/>
              </a:cxn>
              <a:cxn ang="0">
                <a:pos x="T6" y="T7"/>
              </a:cxn>
              <a:cxn ang="0">
                <a:pos x="T8" y="T9"/>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7" name="Freeform 45"/>
          <p:cNvSpPr>
            <a:spLocks/>
          </p:cNvSpPr>
          <p:nvPr/>
        </p:nvSpPr>
        <p:spPr bwMode="gray">
          <a:xfrm>
            <a:off x="1" y="0"/>
            <a:ext cx="6372225" cy="5304235"/>
          </a:xfrm>
          <a:custGeom>
            <a:avLst/>
            <a:gdLst>
              <a:gd name="T0" fmla="*/ 0 w 4014"/>
              <a:gd name="T1" fmla="*/ 0 h 4455"/>
              <a:gd name="T2" fmla="*/ 3612 w 4014"/>
              <a:gd name="T3" fmla="*/ 0 h 4455"/>
              <a:gd name="T4" fmla="*/ 3222 w 4014"/>
              <a:gd name="T5" fmla="*/ 3042 h 4455"/>
              <a:gd name="T6" fmla="*/ 0 w 4014"/>
              <a:gd name="T7" fmla="*/ 3744 h 4455"/>
              <a:gd name="T8" fmla="*/ 0 w 4014"/>
              <a:gd name="T9" fmla="*/ 0 h 4455"/>
            </a:gdLst>
            <a:ahLst/>
            <a:cxnLst>
              <a:cxn ang="0">
                <a:pos x="T0" y="T1"/>
              </a:cxn>
              <a:cxn ang="0">
                <a:pos x="T2" y="T3"/>
              </a:cxn>
              <a:cxn ang="0">
                <a:pos x="T4" y="T5"/>
              </a:cxn>
              <a:cxn ang="0">
                <a:pos x="T6" y="T7"/>
              </a:cxn>
              <a:cxn ang="0">
                <a:pos x="T8" y="T9"/>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gradFill rotWithShape="1">
            <a:gsLst>
              <a:gs pos="0">
                <a:schemeClr val="bg1">
                  <a:gamma/>
                  <a:tint val="25490"/>
                  <a:invGamma/>
                </a:schemeClr>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9" name="Line 47"/>
          <p:cNvSpPr>
            <a:spLocks noChangeShapeType="1"/>
          </p:cNvSpPr>
          <p:nvPr/>
        </p:nvSpPr>
        <p:spPr bwMode="gray">
          <a:xfrm>
            <a:off x="250825" y="1191"/>
            <a:ext cx="0" cy="4511278"/>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0" name="Line 48"/>
          <p:cNvSpPr>
            <a:spLocks noChangeShapeType="1"/>
          </p:cNvSpPr>
          <p:nvPr/>
        </p:nvSpPr>
        <p:spPr bwMode="gray">
          <a:xfrm>
            <a:off x="1293813" y="1191"/>
            <a:ext cx="0" cy="4655344"/>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1" name="Line 49"/>
          <p:cNvSpPr>
            <a:spLocks noChangeShapeType="1"/>
          </p:cNvSpPr>
          <p:nvPr/>
        </p:nvSpPr>
        <p:spPr bwMode="gray">
          <a:xfrm>
            <a:off x="2338388" y="1191"/>
            <a:ext cx="0" cy="4637484"/>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2" name="Line 50"/>
          <p:cNvSpPr>
            <a:spLocks noChangeShapeType="1"/>
          </p:cNvSpPr>
          <p:nvPr/>
        </p:nvSpPr>
        <p:spPr bwMode="gray">
          <a:xfrm>
            <a:off x="3382963" y="1192"/>
            <a:ext cx="0" cy="4479131"/>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3" name="Line 51"/>
          <p:cNvSpPr>
            <a:spLocks noChangeShapeType="1"/>
          </p:cNvSpPr>
          <p:nvPr/>
        </p:nvSpPr>
        <p:spPr bwMode="gray">
          <a:xfrm>
            <a:off x="4427538" y="1192"/>
            <a:ext cx="0" cy="408741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5" name="Line 53"/>
          <p:cNvSpPr>
            <a:spLocks noChangeShapeType="1"/>
          </p:cNvSpPr>
          <p:nvPr/>
        </p:nvSpPr>
        <p:spPr bwMode="gray">
          <a:xfrm rot="5400000">
            <a:off x="2913063" y="-2717403"/>
            <a:ext cx="0" cy="581342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6" name="Line 54"/>
          <p:cNvSpPr>
            <a:spLocks noChangeShapeType="1"/>
          </p:cNvSpPr>
          <p:nvPr/>
        </p:nvSpPr>
        <p:spPr bwMode="gray">
          <a:xfrm rot="5400000">
            <a:off x="3006725" y="-2012156"/>
            <a:ext cx="0" cy="6000750"/>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7" name="Line 55"/>
          <p:cNvSpPr>
            <a:spLocks noChangeShapeType="1"/>
          </p:cNvSpPr>
          <p:nvPr/>
        </p:nvSpPr>
        <p:spPr bwMode="gray">
          <a:xfrm rot="5400000">
            <a:off x="3011488" y="-1218009"/>
            <a:ext cx="0" cy="601027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8" name="Line 56"/>
          <p:cNvSpPr>
            <a:spLocks noChangeShapeType="1"/>
          </p:cNvSpPr>
          <p:nvPr/>
        </p:nvSpPr>
        <p:spPr bwMode="gray">
          <a:xfrm rot="5400000">
            <a:off x="2907507" y="-313928"/>
            <a:ext cx="0" cy="5802313"/>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9" name="Line 57"/>
          <p:cNvSpPr>
            <a:spLocks noChangeShapeType="1"/>
          </p:cNvSpPr>
          <p:nvPr/>
        </p:nvSpPr>
        <p:spPr bwMode="gray">
          <a:xfrm rot="5400000">
            <a:off x="2666207" y="726281"/>
            <a:ext cx="0" cy="5319713"/>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30" name="Line 58"/>
          <p:cNvSpPr>
            <a:spLocks noChangeShapeType="1"/>
          </p:cNvSpPr>
          <p:nvPr/>
        </p:nvSpPr>
        <p:spPr bwMode="gray">
          <a:xfrm rot="5400000">
            <a:off x="2115344" y="2077244"/>
            <a:ext cx="0" cy="4217988"/>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31" name="Rectangle 59"/>
          <p:cNvSpPr>
            <a:spLocks noChangeArrowheads="1"/>
          </p:cNvSpPr>
          <p:nvPr/>
        </p:nvSpPr>
        <p:spPr bwMode="gray">
          <a:xfrm>
            <a:off x="2362201" y="208360"/>
            <a:ext cx="1012825" cy="769144"/>
          </a:xfrm>
          <a:prstGeom prst="rect">
            <a:avLst/>
          </a:prstGeom>
          <a:solidFill>
            <a:srgbClr val="FFFF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2" name="Rectangle 60"/>
          <p:cNvSpPr>
            <a:spLocks noChangeArrowheads="1"/>
          </p:cNvSpPr>
          <p:nvPr/>
        </p:nvSpPr>
        <p:spPr bwMode="gray">
          <a:xfrm>
            <a:off x="285750" y="1820466"/>
            <a:ext cx="1012825"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3" name="Rectangle 61"/>
          <p:cNvSpPr>
            <a:spLocks noChangeArrowheads="1"/>
          </p:cNvSpPr>
          <p:nvPr/>
        </p:nvSpPr>
        <p:spPr bwMode="gray">
          <a:xfrm>
            <a:off x="1" y="203598"/>
            <a:ext cx="250825"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4" name="Rectangle 62"/>
          <p:cNvSpPr>
            <a:spLocks noChangeArrowheads="1"/>
          </p:cNvSpPr>
          <p:nvPr/>
        </p:nvSpPr>
        <p:spPr bwMode="gray">
          <a:xfrm>
            <a:off x="1331914" y="1191"/>
            <a:ext cx="1012825" cy="176213"/>
          </a:xfrm>
          <a:prstGeom prst="rect">
            <a:avLst/>
          </a:prstGeom>
          <a:solidFill>
            <a:srgbClr val="FFFF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6" name="Freeform 64"/>
          <p:cNvSpPr>
            <a:spLocks/>
          </p:cNvSpPr>
          <p:nvPr/>
        </p:nvSpPr>
        <p:spPr bwMode="gray">
          <a:xfrm>
            <a:off x="2365375" y="3406378"/>
            <a:ext cx="1009650" cy="775097"/>
          </a:xfrm>
          <a:custGeom>
            <a:avLst/>
            <a:gdLst>
              <a:gd name="T0" fmla="*/ 0 w 636"/>
              <a:gd name="T1" fmla="*/ 0 h 651"/>
              <a:gd name="T2" fmla="*/ 0 w 636"/>
              <a:gd name="T3" fmla="*/ 645 h 651"/>
              <a:gd name="T4" fmla="*/ 636 w 636"/>
              <a:gd name="T5" fmla="*/ 651 h 651"/>
              <a:gd name="T6" fmla="*/ 632 w 636"/>
              <a:gd name="T7" fmla="*/ 0 h 651"/>
              <a:gd name="T8" fmla="*/ 0 w 636"/>
              <a:gd name="T9" fmla="*/ 0 h 651"/>
            </a:gdLst>
            <a:ahLst/>
            <a:cxnLst>
              <a:cxn ang="0">
                <a:pos x="T0" y="T1"/>
              </a:cxn>
              <a:cxn ang="0">
                <a:pos x="T2" y="T3"/>
              </a:cxn>
              <a:cxn ang="0">
                <a:pos x="T4" y="T5"/>
              </a:cxn>
              <a:cxn ang="0">
                <a:pos x="T6" y="T7"/>
              </a:cxn>
              <a:cxn ang="0">
                <a:pos x="T8" y="T9"/>
              </a:cxn>
            </a:cxnLst>
            <a:rect l="0" t="0" r="r" b="b"/>
            <a:pathLst>
              <a:path w="636" h="651">
                <a:moveTo>
                  <a:pt x="0" y="0"/>
                </a:moveTo>
                <a:lnTo>
                  <a:pt x="0" y="645"/>
                </a:lnTo>
                <a:lnTo>
                  <a:pt x="636" y="651"/>
                </a:lnTo>
                <a:lnTo>
                  <a:pt x="632" y="0"/>
                </a:lnTo>
                <a:lnTo>
                  <a:pt x="0" y="0"/>
                </a:lnTo>
                <a:close/>
              </a:path>
            </a:pathLst>
          </a:custGeom>
          <a:solidFill>
            <a:srgbClr val="FFFFFF">
              <a:alpha val="39999"/>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03" name="Rectangle 31"/>
          <p:cNvSpPr>
            <a:spLocks noChangeArrowheads="1"/>
          </p:cNvSpPr>
          <p:nvPr/>
        </p:nvSpPr>
        <p:spPr bwMode="gray">
          <a:xfrm>
            <a:off x="285750" y="1826419"/>
            <a:ext cx="1012825" cy="769144"/>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075" name="Rectangle 3"/>
          <p:cNvSpPr>
            <a:spLocks noGrp="1" noChangeArrowheads="1"/>
          </p:cNvSpPr>
          <p:nvPr>
            <p:ph type="subTitle" idx="1"/>
          </p:nvPr>
        </p:nvSpPr>
        <p:spPr>
          <a:xfrm>
            <a:off x="333375" y="3813572"/>
            <a:ext cx="6400800" cy="342900"/>
          </a:xfrm>
        </p:spPr>
        <p:txBody>
          <a:bodyPr/>
          <a:lstStyle>
            <a:lvl1pPr marL="0" indent="0">
              <a:buFontTx/>
              <a:buNone/>
              <a:defRPr sz="1600">
                <a:latin typeface="Times New Roman" pitchFamily="18" charset="0"/>
              </a:defRPr>
            </a:lvl1pPr>
          </a:lstStyle>
          <a:p>
            <a:pPr lvl="0"/>
            <a:r>
              <a:rPr lang="en-US" noProof="0" smtClean="0"/>
              <a:t>Click to edit Master subtitle style</a:t>
            </a:r>
            <a:endParaRPr lang="en-IN" noProof="0" smtClean="0"/>
          </a:p>
        </p:txBody>
      </p:sp>
      <p:sp>
        <p:nvSpPr>
          <p:cNvPr id="3076" name="Rectangle 4"/>
          <p:cNvSpPr>
            <a:spLocks noGrp="1" noChangeArrowheads="1"/>
          </p:cNvSpPr>
          <p:nvPr>
            <p:ph type="dt" sz="half" idx="2"/>
          </p:nvPr>
        </p:nvSpPr>
        <p:spPr>
          <a:xfrm>
            <a:off x="457200" y="4805363"/>
            <a:ext cx="2133600" cy="235744"/>
          </a:xfrm>
        </p:spPr>
        <p:txBody>
          <a:bodyPr/>
          <a:lstStyle>
            <a:lvl1pPr>
              <a:defRPr/>
            </a:lvl1pPr>
          </a:lstStyle>
          <a:p>
            <a:endParaRPr lang="en-IN"/>
          </a:p>
        </p:txBody>
      </p:sp>
      <p:sp>
        <p:nvSpPr>
          <p:cNvPr id="3077" name="Rectangle 5"/>
          <p:cNvSpPr>
            <a:spLocks noGrp="1" noChangeArrowheads="1"/>
          </p:cNvSpPr>
          <p:nvPr>
            <p:ph type="ftr" sz="quarter" idx="3"/>
          </p:nvPr>
        </p:nvSpPr>
        <p:spPr>
          <a:xfrm>
            <a:off x="3124200" y="4805363"/>
            <a:ext cx="2895600" cy="235744"/>
          </a:xfrm>
        </p:spPr>
        <p:txBody>
          <a:bodyPr/>
          <a:lstStyle>
            <a:lvl1pPr>
              <a:defRPr/>
            </a:lvl1pPr>
          </a:lstStyle>
          <a:p>
            <a:endParaRPr lang="en-IN"/>
          </a:p>
        </p:txBody>
      </p:sp>
      <p:sp>
        <p:nvSpPr>
          <p:cNvPr id="3078" name="Rectangle 6"/>
          <p:cNvSpPr>
            <a:spLocks noGrp="1" noChangeArrowheads="1"/>
          </p:cNvSpPr>
          <p:nvPr>
            <p:ph type="sldNum" sz="quarter" idx="4"/>
          </p:nvPr>
        </p:nvSpPr>
        <p:spPr>
          <a:xfrm>
            <a:off x="6553200" y="4805363"/>
            <a:ext cx="2133600" cy="235744"/>
          </a:xfrm>
        </p:spPr>
        <p:txBody>
          <a:bodyPr/>
          <a:lstStyle>
            <a:lvl1pPr>
              <a:defRPr/>
            </a:lvl1pPr>
          </a:lstStyle>
          <a:p>
            <a:fld id="{D8FD1987-26A8-4C1B-AB67-3393AC7B2EA3}" type="slidenum">
              <a:rPr lang="en-IN"/>
              <a:pPr/>
              <a:t>‹#›</a:t>
            </a:fld>
            <a:endParaRPr lang="en-IN"/>
          </a:p>
        </p:txBody>
      </p:sp>
      <p:sp>
        <p:nvSpPr>
          <p:cNvPr id="3110" name="Text Box 38"/>
          <p:cNvSpPr txBox="1">
            <a:spLocks noChangeArrowheads="1"/>
          </p:cNvSpPr>
          <p:nvPr/>
        </p:nvSpPr>
        <p:spPr bwMode="gray">
          <a:xfrm>
            <a:off x="333375" y="3536156"/>
            <a:ext cx="1314784"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IN" sz="2200">
                <a:latin typeface="Arial Black" pitchFamily="34" charset="0"/>
              </a:rPr>
              <a:t>L/O/G/O</a:t>
            </a:r>
          </a:p>
        </p:txBody>
      </p:sp>
      <p:grpSp>
        <p:nvGrpSpPr>
          <p:cNvPr id="3143" name="Group 71"/>
          <p:cNvGrpSpPr>
            <a:grpSpLocks/>
          </p:cNvGrpSpPr>
          <p:nvPr/>
        </p:nvGrpSpPr>
        <p:grpSpPr bwMode="auto">
          <a:xfrm>
            <a:off x="8077201" y="0"/>
            <a:ext cx="1076325" cy="5143500"/>
            <a:chOff x="5088" y="0"/>
            <a:chExt cx="678" cy="4320"/>
          </a:xfrm>
        </p:grpSpPr>
        <p:sp>
          <p:nvSpPr>
            <p:cNvPr id="3138" name="Freeform 66"/>
            <p:cNvSpPr>
              <a:spLocks/>
            </p:cNvSpPr>
            <p:nvPr userDrawn="1"/>
          </p:nvSpPr>
          <p:spPr bwMode="gray">
            <a:xfrm>
              <a:off x="5088" y="0"/>
              <a:ext cx="672" cy="702"/>
            </a:xfrm>
            <a:custGeom>
              <a:avLst/>
              <a:gdLst>
                <a:gd name="T0" fmla="*/ 0 w 672"/>
                <a:gd name="T1" fmla="*/ 432 h 720"/>
                <a:gd name="T2" fmla="*/ 288 w 672"/>
                <a:gd name="T3" fmla="*/ 0 h 720"/>
                <a:gd name="T4" fmla="*/ 672 w 672"/>
                <a:gd name="T5" fmla="*/ 0 h 720"/>
                <a:gd name="T6" fmla="*/ 672 w 672"/>
                <a:gd name="T7" fmla="*/ 720 h 720"/>
                <a:gd name="T8" fmla="*/ 0 w 672"/>
                <a:gd name="T9" fmla="*/ 432 h 720"/>
              </a:gdLst>
              <a:ahLst/>
              <a:cxnLst>
                <a:cxn ang="0">
                  <a:pos x="T0" y="T1"/>
                </a:cxn>
                <a:cxn ang="0">
                  <a:pos x="T2" y="T3"/>
                </a:cxn>
                <a:cxn ang="0">
                  <a:pos x="T4" y="T5"/>
                </a:cxn>
                <a:cxn ang="0">
                  <a:pos x="T6" y="T7"/>
                </a:cxn>
                <a:cxn ang="0">
                  <a:pos x="T8" y="T9"/>
                </a:cxn>
              </a:cxnLst>
              <a:rect l="0" t="0" r="r" b="b"/>
              <a:pathLst>
                <a:path w="672" h="720">
                  <a:moveTo>
                    <a:pt x="0" y="432"/>
                  </a:moveTo>
                  <a:cubicBezTo>
                    <a:pt x="186" y="216"/>
                    <a:pt x="288" y="0"/>
                    <a:pt x="288" y="0"/>
                  </a:cubicBezTo>
                  <a:lnTo>
                    <a:pt x="672" y="0"/>
                  </a:lnTo>
                  <a:lnTo>
                    <a:pt x="672" y="720"/>
                  </a:lnTo>
                  <a:cubicBezTo>
                    <a:pt x="672" y="720"/>
                    <a:pt x="384" y="516"/>
                    <a:pt x="0" y="432"/>
                  </a:cubicBezTo>
                  <a:close/>
                </a:path>
              </a:pathLst>
            </a:custGeom>
            <a:solidFill>
              <a:srgbClr val="E8E8E8"/>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39" name="Freeform 67"/>
            <p:cNvSpPr>
              <a:spLocks/>
            </p:cNvSpPr>
            <p:nvPr userDrawn="1"/>
          </p:nvSpPr>
          <p:spPr bwMode="gray">
            <a:xfrm>
              <a:off x="5602" y="3496"/>
              <a:ext cx="164" cy="824"/>
            </a:xfrm>
            <a:custGeom>
              <a:avLst/>
              <a:gdLst>
                <a:gd name="T0" fmla="*/ 206 w 212"/>
                <a:gd name="T1" fmla="*/ 0 h 824"/>
                <a:gd name="T2" fmla="*/ 0 w 212"/>
                <a:gd name="T3" fmla="*/ 82 h 824"/>
                <a:gd name="T4" fmla="*/ 168 w 212"/>
                <a:gd name="T5" fmla="*/ 824 h 824"/>
                <a:gd name="T6" fmla="*/ 212 w 212"/>
                <a:gd name="T7" fmla="*/ 822 h 824"/>
                <a:gd name="T8" fmla="*/ 206 w 212"/>
                <a:gd name="T9" fmla="*/ 0 h 824"/>
              </a:gdLst>
              <a:ahLst/>
              <a:cxnLst>
                <a:cxn ang="0">
                  <a:pos x="T0" y="T1"/>
                </a:cxn>
                <a:cxn ang="0">
                  <a:pos x="T2" y="T3"/>
                </a:cxn>
                <a:cxn ang="0">
                  <a:pos x="T4" y="T5"/>
                </a:cxn>
                <a:cxn ang="0">
                  <a:pos x="T6" y="T7"/>
                </a:cxn>
                <a:cxn ang="0">
                  <a:pos x="T8" y="T9"/>
                </a:cxn>
              </a:cxnLst>
              <a:rect l="0" t="0" r="r" b="b"/>
              <a:pathLst>
                <a:path w="212" h="824">
                  <a:moveTo>
                    <a:pt x="206" y="0"/>
                  </a:moveTo>
                  <a:cubicBezTo>
                    <a:pt x="104" y="54"/>
                    <a:pt x="0" y="82"/>
                    <a:pt x="0" y="82"/>
                  </a:cubicBezTo>
                  <a:cubicBezTo>
                    <a:pt x="0" y="82"/>
                    <a:pt x="148" y="378"/>
                    <a:pt x="168" y="824"/>
                  </a:cubicBezTo>
                  <a:lnTo>
                    <a:pt x="212" y="822"/>
                  </a:lnTo>
                  <a:cubicBezTo>
                    <a:pt x="212" y="822"/>
                    <a:pt x="209" y="411"/>
                    <a:pt x="206" y="0"/>
                  </a:cubicBezTo>
                  <a:close/>
                </a:path>
              </a:pathLst>
            </a:custGeom>
            <a:solidFill>
              <a:srgbClr val="E8E8E8"/>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grpSp>
      <p:sp>
        <p:nvSpPr>
          <p:cNvPr id="3152" name="Rectangle 80"/>
          <p:cNvSpPr>
            <a:spLocks noChangeArrowheads="1"/>
          </p:cNvSpPr>
          <p:nvPr/>
        </p:nvSpPr>
        <p:spPr bwMode="gray">
          <a:xfrm>
            <a:off x="5495925" y="1000125"/>
            <a:ext cx="660400"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53" name="Line 81"/>
          <p:cNvSpPr>
            <a:spLocks noChangeShapeType="1"/>
          </p:cNvSpPr>
          <p:nvPr/>
        </p:nvSpPr>
        <p:spPr bwMode="gray">
          <a:xfrm>
            <a:off x="5480050" y="1191"/>
            <a:ext cx="0" cy="3178969"/>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54" name="Rectangle 82"/>
          <p:cNvSpPr>
            <a:spLocks noChangeArrowheads="1"/>
          </p:cNvSpPr>
          <p:nvPr/>
        </p:nvSpPr>
        <p:spPr bwMode="gray">
          <a:xfrm>
            <a:off x="4457701" y="2621756"/>
            <a:ext cx="1012825" cy="769144"/>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074" name="Rectangle 2"/>
          <p:cNvSpPr>
            <a:spLocks noGrp="1" noChangeArrowheads="1"/>
          </p:cNvSpPr>
          <p:nvPr>
            <p:ph type="ctrTitle"/>
          </p:nvPr>
        </p:nvSpPr>
        <p:spPr bwMode="gray">
          <a:xfrm>
            <a:off x="333375" y="1413273"/>
            <a:ext cx="8229600" cy="1102519"/>
          </a:xfrm>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800"/>
            </a:lvl1pPr>
          </a:lstStyle>
          <a:p>
            <a:pPr lvl="0"/>
            <a:r>
              <a:rPr lang="en-US" noProof="0" smtClean="0"/>
              <a:t>Click to edit Master title style</a:t>
            </a:r>
            <a:endParaRPr lang="en-IN" noProof="0" smtClean="0"/>
          </a:p>
        </p:txBody>
      </p:sp>
      <p:pic>
        <p:nvPicPr>
          <p:cNvPr id="3155" name="Picture 83" descr="water"/>
          <p:cNvPicPr>
            <a:picLocks noChangeAspect="1" noChangeArrowheads="1"/>
          </p:cNvPicPr>
          <p:nvPr/>
        </p:nvPicPr>
        <p:blipFill>
          <a:blip r:embed="rId2">
            <a:extLst>
              <a:ext uri="{28A0092B-C50C-407E-A947-70E740481C1C}">
                <a14:useLocalDpi xmlns:a14="http://schemas.microsoft.com/office/drawing/2010/main" val="0"/>
              </a:ext>
            </a:extLst>
          </a:blip>
          <a:srcRect l="22409" t="16374" b="27486"/>
          <a:stretch>
            <a:fillRect/>
          </a:stretch>
        </p:blipFill>
        <p:spPr bwMode="gray">
          <a:xfrm rot="393398">
            <a:off x="2667001" y="457200"/>
            <a:ext cx="2663825" cy="16478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115"/>
                                        </p:tgtEl>
                                        <p:attrNameLst>
                                          <p:attrName>style.visibility</p:attrName>
                                        </p:attrNameLst>
                                      </p:cBhvr>
                                      <p:to>
                                        <p:strVal val="visible"/>
                                      </p:to>
                                    </p:set>
                                    <p:animEffect transition="in" filter="fade">
                                      <p:cBhvr>
                                        <p:cTn id="7" dur="1000"/>
                                        <p:tgtEl>
                                          <p:spTgt spid="3115"/>
                                        </p:tgtEl>
                                      </p:cBhvr>
                                    </p:animEffect>
                                  </p:childTnLst>
                                </p:cTn>
                              </p:par>
                              <p:par>
                                <p:cTn id="8" presetID="10" presetClass="entr" presetSubtype="0" fill="hold" grpId="0" nodeType="withEffect">
                                  <p:stCondLst>
                                    <p:cond delay="600"/>
                                  </p:stCondLst>
                                  <p:childTnLst>
                                    <p:set>
                                      <p:cBhvr>
                                        <p:cTn id="9" dur="1" fill="hold">
                                          <p:stCondLst>
                                            <p:cond delay="0"/>
                                          </p:stCondLst>
                                        </p:cTn>
                                        <p:tgtEl>
                                          <p:spTgt spid="3114"/>
                                        </p:tgtEl>
                                        <p:attrNameLst>
                                          <p:attrName>style.visibility</p:attrName>
                                        </p:attrNameLst>
                                      </p:cBhvr>
                                      <p:to>
                                        <p:strVal val="visible"/>
                                      </p:to>
                                    </p:set>
                                    <p:animEffect transition="in" filter="fade">
                                      <p:cBhvr>
                                        <p:cTn id="10" dur="1000"/>
                                        <p:tgtEl>
                                          <p:spTgt spid="3114"/>
                                        </p:tgtEl>
                                      </p:cBhvr>
                                    </p:animEffect>
                                  </p:childTnLst>
                                </p:cTn>
                              </p:par>
                              <p:par>
                                <p:cTn id="11" presetID="10" presetClass="entr" presetSubtype="0" fill="hold" grpId="0" nodeType="withEffect">
                                  <p:stCondLst>
                                    <p:cond delay="1300"/>
                                  </p:stCondLst>
                                  <p:childTnLst>
                                    <p:set>
                                      <p:cBhvr>
                                        <p:cTn id="12" dur="1" fill="hold">
                                          <p:stCondLst>
                                            <p:cond delay="0"/>
                                          </p:stCondLst>
                                        </p:cTn>
                                        <p:tgtEl>
                                          <p:spTgt spid="3113"/>
                                        </p:tgtEl>
                                        <p:attrNameLst>
                                          <p:attrName>style.visibility</p:attrName>
                                        </p:attrNameLst>
                                      </p:cBhvr>
                                      <p:to>
                                        <p:strVal val="visible"/>
                                      </p:to>
                                    </p:set>
                                    <p:animEffect transition="in" filter="fade">
                                      <p:cBhvr>
                                        <p:cTn id="13" dur="1000"/>
                                        <p:tgtEl>
                                          <p:spTgt spid="3113"/>
                                        </p:tgtEl>
                                      </p:cBhvr>
                                    </p:animEffect>
                                  </p:childTnLst>
                                </p:cTn>
                              </p:par>
                              <p:par>
                                <p:cTn id="14" presetID="10" presetClass="entr" presetSubtype="0" fill="hold" grpId="0" nodeType="withEffect">
                                  <p:stCondLst>
                                    <p:cond delay="2000"/>
                                  </p:stCondLst>
                                  <p:childTnLst>
                                    <p:set>
                                      <p:cBhvr>
                                        <p:cTn id="15" dur="1" fill="hold">
                                          <p:stCondLst>
                                            <p:cond delay="0"/>
                                          </p:stCondLst>
                                        </p:cTn>
                                        <p:tgtEl>
                                          <p:spTgt spid="3112"/>
                                        </p:tgtEl>
                                        <p:attrNameLst>
                                          <p:attrName>style.visibility</p:attrName>
                                        </p:attrNameLst>
                                      </p:cBhvr>
                                      <p:to>
                                        <p:strVal val="visible"/>
                                      </p:to>
                                    </p:set>
                                    <p:animEffect transition="in" filter="fade">
                                      <p:cBhvr>
                                        <p:cTn id="16" dur="1000"/>
                                        <p:tgtEl>
                                          <p:spTgt spid="3112"/>
                                        </p:tgtEl>
                                      </p:cBhvr>
                                    </p:animEffect>
                                  </p:childTnLst>
                                </p:cTn>
                              </p:par>
                            </p:childTnLst>
                          </p:cTn>
                        </p:par>
                        <p:par>
                          <p:cTn id="17" fill="hold" nodeType="afterGroup">
                            <p:stCondLst>
                              <p:cond delay="3000"/>
                            </p:stCondLst>
                            <p:childTnLst>
                              <p:par>
                                <p:cTn id="18" presetID="26" presetClass="emph" presetSubtype="0" fill="hold" grpId="1" nodeType="afterEffect">
                                  <p:stCondLst>
                                    <p:cond delay="0"/>
                                  </p:stCondLst>
                                  <p:childTnLst>
                                    <p:animEffect transition="out" filter="fade">
                                      <p:cBhvr>
                                        <p:cTn id="19" dur="2000" tmFilter="0, 0; .2, .5; .8, .5; 1, 0"/>
                                        <p:tgtEl>
                                          <p:spTgt spid="3115"/>
                                        </p:tgtEl>
                                      </p:cBhvr>
                                    </p:animEffect>
                                    <p:animScale>
                                      <p:cBhvr>
                                        <p:cTn id="20" dur="1000" autoRev="1" fill="hold"/>
                                        <p:tgtEl>
                                          <p:spTgt spid="3115"/>
                                        </p:tgtEl>
                                      </p:cBhvr>
                                      <p:by x="105000" y="105000"/>
                                    </p:animScale>
                                  </p:childTnLst>
                                </p:cTn>
                              </p:par>
                              <p:par>
                                <p:cTn id="21" presetID="26" presetClass="emph" presetSubtype="0" fill="hold" grpId="1" nodeType="withEffect">
                                  <p:stCondLst>
                                    <p:cond delay="500"/>
                                  </p:stCondLst>
                                  <p:childTnLst>
                                    <p:animEffect transition="out" filter="fade">
                                      <p:cBhvr>
                                        <p:cTn id="22" dur="2000" tmFilter="0, 0; .2, .5; .8, .5; 1, 0"/>
                                        <p:tgtEl>
                                          <p:spTgt spid="3114"/>
                                        </p:tgtEl>
                                      </p:cBhvr>
                                    </p:animEffect>
                                    <p:animScale>
                                      <p:cBhvr>
                                        <p:cTn id="23" dur="1000" autoRev="1" fill="hold"/>
                                        <p:tgtEl>
                                          <p:spTgt spid="3114"/>
                                        </p:tgtEl>
                                      </p:cBhvr>
                                      <p:by x="105000" y="105000"/>
                                    </p:animScale>
                                  </p:childTnLst>
                                </p:cTn>
                              </p:par>
                              <p:par>
                                <p:cTn id="24" presetID="26" presetClass="emph" presetSubtype="0" fill="hold" grpId="1" nodeType="withEffect">
                                  <p:stCondLst>
                                    <p:cond delay="1000"/>
                                  </p:stCondLst>
                                  <p:childTnLst>
                                    <p:animEffect transition="out" filter="fade">
                                      <p:cBhvr>
                                        <p:cTn id="25" dur="2000" tmFilter="0, 0; .2, .5; .8, .5; 1, 0"/>
                                        <p:tgtEl>
                                          <p:spTgt spid="3113"/>
                                        </p:tgtEl>
                                      </p:cBhvr>
                                    </p:animEffect>
                                    <p:animScale>
                                      <p:cBhvr>
                                        <p:cTn id="26" dur="1000" autoRev="1" fill="hold"/>
                                        <p:tgtEl>
                                          <p:spTgt spid="3113"/>
                                        </p:tgtEl>
                                      </p:cBhvr>
                                      <p:by x="105000" y="105000"/>
                                    </p:animScale>
                                  </p:childTnLst>
                                </p:cTn>
                              </p:par>
                              <p:par>
                                <p:cTn id="27" presetID="26" presetClass="emph" presetSubtype="0" fill="hold" grpId="1" nodeType="withEffect">
                                  <p:stCondLst>
                                    <p:cond delay="1600"/>
                                  </p:stCondLst>
                                  <p:childTnLst>
                                    <p:animEffect transition="out" filter="fade">
                                      <p:cBhvr>
                                        <p:cTn id="28" dur="2000" tmFilter="0, 0; .2, .5; .8, .5; 1, 0"/>
                                        <p:tgtEl>
                                          <p:spTgt spid="3112"/>
                                        </p:tgtEl>
                                      </p:cBhvr>
                                    </p:animEffect>
                                    <p:animScale>
                                      <p:cBhvr>
                                        <p:cTn id="29" dur="1000" autoRev="1" fill="hold"/>
                                        <p:tgtEl>
                                          <p:spTgt spid="3112"/>
                                        </p:tgtEl>
                                      </p:cBhvr>
                                      <p:by x="105000" y="105000"/>
                                    </p:animScale>
                                  </p:childTnLst>
                                </p:cTn>
                              </p:par>
                            </p:childTnLst>
                          </p:cTn>
                        </p:par>
                        <p:par>
                          <p:cTn id="30" fill="hold" nodeType="afterGroup">
                            <p:stCondLst>
                              <p:cond delay="6600"/>
                            </p:stCondLst>
                            <p:childTnLst>
                              <p:par>
                                <p:cTn id="31" presetID="19" presetClass="emph" presetSubtype="0" fill="hold" grpId="2" nodeType="afterEffect">
                                  <p:stCondLst>
                                    <p:cond delay="0"/>
                                  </p:stCondLst>
                                  <p:childTnLst>
                                    <p:animClr clrSpc="rgb" dir="cw">
                                      <p:cBhvr override="childStyle">
                                        <p:cTn id="32" dur="1000" fill="hold"/>
                                        <p:tgtEl>
                                          <p:spTgt spid="3115"/>
                                        </p:tgtEl>
                                        <p:attrNameLst>
                                          <p:attrName>style.color</p:attrName>
                                        </p:attrNameLst>
                                      </p:cBhvr>
                                      <p:to>
                                        <a:schemeClr val="hlink"/>
                                      </p:to>
                                    </p:animClr>
                                    <p:animClr clrSpc="rgb" dir="cw">
                                      <p:cBhvr>
                                        <p:cTn id="33" dur="1000" fill="hold"/>
                                        <p:tgtEl>
                                          <p:spTgt spid="3115"/>
                                        </p:tgtEl>
                                        <p:attrNameLst>
                                          <p:attrName>fillcolor</p:attrName>
                                        </p:attrNameLst>
                                      </p:cBhvr>
                                      <p:to>
                                        <a:schemeClr val="hlink"/>
                                      </p:to>
                                    </p:animClr>
                                    <p:set>
                                      <p:cBhvr>
                                        <p:cTn id="34" dur="1000" fill="hold"/>
                                        <p:tgtEl>
                                          <p:spTgt spid="3115"/>
                                        </p:tgtEl>
                                        <p:attrNameLst>
                                          <p:attrName>fill.type</p:attrName>
                                        </p:attrNameLst>
                                      </p:cBhvr>
                                      <p:to>
                                        <p:strVal val="solid"/>
                                      </p:to>
                                    </p:set>
                                    <p:set>
                                      <p:cBhvr>
                                        <p:cTn id="35" dur="1000" fill="hold"/>
                                        <p:tgtEl>
                                          <p:spTgt spid="3115"/>
                                        </p:tgtEl>
                                        <p:attrNameLst>
                                          <p:attrName>fill.on</p:attrName>
                                        </p:attrNameLst>
                                      </p:cBhvr>
                                      <p:to>
                                        <p:strVal val="true"/>
                                      </p:to>
                                    </p:set>
                                  </p:childTnLst>
                                </p:cTn>
                              </p:par>
                              <p:par>
                                <p:cTn id="36" presetID="19" presetClass="emph" presetSubtype="0" fill="hold" grpId="2" nodeType="withEffect">
                                  <p:stCondLst>
                                    <p:cond delay="500"/>
                                  </p:stCondLst>
                                  <p:childTnLst>
                                    <p:animClr clrSpc="rgb" dir="cw">
                                      <p:cBhvr override="childStyle">
                                        <p:cTn id="37" dur="1000" fill="hold"/>
                                        <p:tgtEl>
                                          <p:spTgt spid="3114"/>
                                        </p:tgtEl>
                                        <p:attrNameLst>
                                          <p:attrName>style.color</p:attrName>
                                        </p:attrNameLst>
                                      </p:cBhvr>
                                      <p:to>
                                        <a:schemeClr val="folHlink"/>
                                      </p:to>
                                    </p:animClr>
                                    <p:animClr clrSpc="rgb" dir="cw">
                                      <p:cBhvr>
                                        <p:cTn id="38" dur="1000" fill="hold"/>
                                        <p:tgtEl>
                                          <p:spTgt spid="3114"/>
                                        </p:tgtEl>
                                        <p:attrNameLst>
                                          <p:attrName>fillcolor</p:attrName>
                                        </p:attrNameLst>
                                      </p:cBhvr>
                                      <p:to>
                                        <a:schemeClr val="folHlink"/>
                                      </p:to>
                                    </p:animClr>
                                    <p:set>
                                      <p:cBhvr>
                                        <p:cTn id="39" dur="1000" fill="hold"/>
                                        <p:tgtEl>
                                          <p:spTgt spid="3114"/>
                                        </p:tgtEl>
                                        <p:attrNameLst>
                                          <p:attrName>fill.type</p:attrName>
                                        </p:attrNameLst>
                                      </p:cBhvr>
                                      <p:to>
                                        <p:strVal val="solid"/>
                                      </p:to>
                                    </p:set>
                                    <p:set>
                                      <p:cBhvr>
                                        <p:cTn id="40" dur="1000" fill="hold"/>
                                        <p:tgtEl>
                                          <p:spTgt spid="3114"/>
                                        </p:tgtEl>
                                        <p:attrNameLst>
                                          <p:attrName>fill.on</p:attrName>
                                        </p:attrNameLst>
                                      </p:cBhvr>
                                      <p:to>
                                        <p:strVal val="true"/>
                                      </p:to>
                                    </p:set>
                                  </p:childTnLst>
                                </p:cTn>
                              </p:par>
                              <p:par>
                                <p:cTn id="41" presetID="19" presetClass="emph" presetSubtype="0" fill="hold" grpId="2" nodeType="withEffect">
                                  <p:stCondLst>
                                    <p:cond delay="900"/>
                                  </p:stCondLst>
                                  <p:childTnLst>
                                    <p:animClr clrSpc="rgb" dir="cw">
                                      <p:cBhvr override="childStyle">
                                        <p:cTn id="42" dur="1000" fill="hold"/>
                                        <p:tgtEl>
                                          <p:spTgt spid="3113"/>
                                        </p:tgtEl>
                                        <p:attrNameLst>
                                          <p:attrName>style.color</p:attrName>
                                        </p:attrNameLst>
                                      </p:cBhvr>
                                      <p:to>
                                        <a:schemeClr val="accent1"/>
                                      </p:to>
                                    </p:animClr>
                                    <p:animClr clrSpc="rgb" dir="cw">
                                      <p:cBhvr>
                                        <p:cTn id="43" dur="1000" fill="hold"/>
                                        <p:tgtEl>
                                          <p:spTgt spid="3113"/>
                                        </p:tgtEl>
                                        <p:attrNameLst>
                                          <p:attrName>fillcolor</p:attrName>
                                        </p:attrNameLst>
                                      </p:cBhvr>
                                      <p:to>
                                        <a:schemeClr val="accent1"/>
                                      </p:to>
                                    </p:animClr>
                                    <p:set>
                                      <p:cBhvr>
                                        <p:cTn id="44" dur="1000" fill="hold"/>
                                        <p:tgtEl>
                                          <p:spTgt spid="3113"/>
                                        </p:tgtEl>
                                        <p:attrNameLst>
                                          <p:attrName>fill.type</p:attrName>
                                        </p:attrNameLst>
                                      </p:cBhvr>
                                      <p:to>
                                        <p:strVal val="solid"/>
                                      </p:to>
                                    </p:set>
                                    <p:set>
                                      <p:cBhvr>
                                        <p:cTn id="45" dur="1000" fill="hold"/>
                                        <p:tgtEl>
                                          <p:spTgt spid="3113"/>
                                        </p:tgtEl>
                                        <p:attrNameLst>
                                          <p:attrName>fill.on</p:attrName>
                                        </p:attrNameLst>
                                      </p:cBhvr>
                                      <p:to>
                                        <p:strVal val="true"/>
                                      </p:to>
                                    </p:set>
                                  </p:childTnLst>
                                </p:cTn>
                              </p:par>
                              <p:par>
                                <p:cTn id="46" presetID="19" presetClass="emph" presetSubtype="0" fill="hold" grpId="2" nodeType="withEffect">
                                  <p:stCondLst>
                                    <p:cond delay="1400"/>
                                  </p:stCondLst>
                                  <p:childTnLst>
                                    <p:animClr clrSpc="rgb" dir="cw">
                                      <p:cBhvr override="childStyle">
                                        <p:cTn id="47" dur="1000" fill="hold"/>
                                        <p:tgtEl>
                                          <p:spTgt spid="3112"/>
                                        </p:tgtEl>
                                        <p:attrNameLst>
                                          <p:attrName>style.color</p:attrName>
                                        </p:attrNameLst>
                                      </p:cBhvr>
                                      <p:to>
                                        <a:schemeClr val="accent2"/>
                                      </p:to>
                                    </p:animClr>
                                    <p:animClr clrSpc="rgb" dir="cw">
                                      <p:cBhvr>
                                        <p:cTn id="48" dur="1000" fill="hold"/>
                                        <p:tgtEl>
                                          <p:spTgt spid="3112"/>
                                        </p:tgtEl>
                                        <p:attrNameLst>
                                          <p:attrName>fillcolor</p:attrName>
                                        </p:attrNameLst>
                                      </p:cBhvr>
                                      <p:to>
                                        <a:schemeClr val="accent2"/>
                                      </p:to>
                                    </p:animClr>
                                    <p:set>
                                      <p:cBhvr>
                                        <p:cTn id="49" dur="1000" fill="hold"/>
                                        <p:tgtEl>
                                          <p:spTgt spid="3112"/>
                                        </p:tgtEl>
                                        <p:attrNameLst>
                                          <p:attrName>fill.type</p:attrName>
                                        </p:attrNameLst>
                                      </p:cBhvr>
                                      <p:to>
                                        <p:strVal val="solid"/>
                                      </p:to>
                                    </p:set>
                                    <p:set>
                                      <p:cBhvr>
                                        <p:cTn id="50" dur="1000" fill="hold"/>
                                        <p:tgtEl>
                                          <p:spTgt spid="3112"/>
                                        </p:tgtEl>
                                        <p:attrNameLst>
                                          <p:attrName>fill.on</p:attrName>
                                        </p:attrNameLst>
                                      </p:cBhvr>
                                      <p:to>
                                        <p:strVal val="true"/>
                                      </p:to>
                                    </p:set>
                                  </p:childTnLst>
                                </p:cTn>
                              </p:par>
                            </p:childTnLst>
                          </p:cTn>
                        </p:par>
                        <p:par>
                          <p:cTn id="51" fill="hold" nodeType="afterGroup">
                            <p:stCondLst>
                              <p:cond delay="9000"/>
                            </p:stCondLst>
                            <p:childTnLst>
                              <p:par>
                                <p:cTn id="52" presetID="19" presetClass="emph" presetSubtype="0" fill="hold" grpId="3" nodeType="afterEffect">
                                  <p:stCondLst>
                                    <p:cond delay="0"/>
                                  </p:stCondLst>
                                  <p:childTnLst>
                                    <p:animClr clrSpc="rgb" dir="cw">
                                      <p:cBhvr override="childStyle">
                                        <p:cTn id="53" dur="1000" fill="hold"/>
                                        <p:tgtEl>
                                          <p:spTgt spid="3115"/>
                                        </p:tgtEl>
                                        <p:attrNameLst>
                                          <p:attrName>style.color</p:attrName>
                                        </p:attrNameLst>
                                      </p:cBhvr>
                                      <p:to>
                                        <a:schemeClr val="folHlink"/>
                                      </p:to>
                                    </p:animClr>
                                    <p:animClr clrSpc="rgb" dir="cw">
                                      <p:cBhvr>
                                        <p:cTn id="54" dur="1000" fill="hold"/>
                                        <p:tgtEl>
                                          <p:spTgt spid="3115"/>
                                        </p:tgtEl>
                                        <p:attrNameLst>
                                          <p:attrName>fillcolor</p:attrName>
                                        </p:attrNameLst>
                                      </p:cBhvr>
                                      <p:to>
                                        <a:schemeClr val="folHlink"/>
                                      </p:to>
                                    </p:animClr>
                                    <p:set>
                                      <p:cBhvr>
                                        <p:cTn id="55" dur="1000" fill="hold"/>
                                        <p:tgtEl>
                                          <p:spTgt spid="3115"/>
                                        </p:tgtEl>
                                        <p:attrNameLst>
                                          <p:attrName>fill.type</p:attrName>
                                        </p:attrNameLst>
                                      </p:cBhvr>
                                      <p:to>
                                        <p:strVal val="solid"/>
                                      </p:to>
                                    </p:set>
                                    <p:set>
                                      <p:cBhvr>
                                        <p:cTn id="56" dur="1000" fill="hold"/>
                                        <p:tgtEl>
                                          <p:spTgt spid="3115"/>
                                        </p:tgtEl>
                                        <p:attrNameLst>
                                          <p:attrName>fill.on</p:attrName>
                                        </p:attrNameLst>
                                      </p:cBhvr>
                                      <p:to>
                                        <p:strVal val="true"/>
                                      </p:to>
                                    </p:set>
                                  </p:childTnLst>
                                </p:cTn>
                              </p:par>
                              <p:par>
                                <p:cTn id="57" presetID="19" presetClass="emph" presetSubtype="0" fill="hold" grpId="3" nodeType="withEffect">
                                  <p:stCondLst>
                                    <p:cond delay="700"/>
                                  </p:stCondLst>
                                  <p:childTnLst>
                                    <p:animClr clrSpc="rgb" dir="cw">
                                      <p:cBhvr override="childStyle">
                                        <p:cTn id="58" dur="1000" fill="hold"/>
                                        <p:tgtEl>
                                          <p:spTgt spid="3114"/>
                                        </p:tgtEl>
                                        <p:attrNameLst>
                                          <p:attrName>style.color</p:attrName>
                                        </p:attrNameLst>
                                      </p:cBhvr>
                                      <p:to>
                                        <a:schemeClr val="accent1"/>
                                      </p:to>
                                    </p:animClr>
                                    <p:animClr clrSpc="rgb" dir="cw">
                                      <p:cBhvr>
                                        <p:cTn id="59" dur="1000" fill="hold"/>
                                        <p:tgtEl>
                                          <p:spTgt spid="3114"/>
                                        </p:tgtEl>
                                        <p:attrNameLst>
                                          <p:attrName>fillcolor</p:attrName>
                                        </p:attrNameLst>
                                      </p:cBhvr>
                                      <p:to>
                                        <a:schemeClr val="accent1"/>
                                      </p:to>
                                    </p:animClr>
                                    <p:set>
                                      <p:cBhvr>
                                        <p:cTn id="60" dur="1000" fill="hold"/>
                                        <p:tgtEl>
                                          <p:spTgt spid="3114"/>
                                        </p:tgtEl>
                                        <p:attrNameLst>
                                          <p:attrName>fill.type</p:attrName>
                                        </p:attrNameLst>
                                      </p:cBhvr>
                                      <p:to>
                                        <p:strVal val="solid"/>
                                      </p:to>
                                    </p:set>
                                    <p:set>
                                      <p:cBhvr>
                                        <p:cTn id="61" dur="1000" fill="hold"/>
                                        <p:tgtEl>
                                          <p:spTgt spid="3114"/>
                                        </p:tgtEl>
                                        <p:attrNameLst>
                                          <p:attrName>fill.on</p:attrName>
                                        </p:attrNameLst>
                                      </p:cBhvr>
                                      <p:to>
                                        <p:strVal val="true"/>
                                      </p:to>
                                    </p:set>
                                  </p:childTnLst>
                                </p:cTn>
                              </p:par>
                              <p:par>
                                <p:cTn id="62" presetID="19" presetClass="emph" presetSubtype="0" fill="hold" grpId="3" nodeType="withEffect">
                                  <p:stCondLst>
                                    <p:cond delay="0"/>
                                  </p:stCondLst>
                                  <p:childTnLst>
                                    <p:animClr clrSpc="rgb" dir="cw">
                                      <p:cBhvr override="childStyle">
                                        <p:cTn id="63" dur="1000" fill="hold"/>
                                        <p:tgtEl>
                                          <p:spTgt spid="3113"/>
                                        </p:tgtEl>
                                        <p:attrNameLst>
                                          <p:attrName>style.color</p:attrName>
                                        </p:attrNameLst>
                                      </p:cBhvr>
                                      <p:to>
                                        <a:schemeClr val="accent2"/>
                                      </p:to>
                                    </p:animClr>
                                    <p:animClr clrSpc="rgb" dir="cw">
                                      <p:cBhvr>
                                        <p:cTn id="64" dur="1000" fill="hold"/>
                                        <p:tgtEl>
                                          <p:spTgt spid="3113"/>
                                        </p:tgtEl>
                                        <p:attrNameLst>
                                          <p:attrName>fillcolor</p:attrName>
                                        </p:attrNameLst>
                                      </p:cBhvr>
                                      <p:to>
                                        <a:schemeClr val="accent2"/>
                                      </p:to>
                                    </p:animClr>
                                    <p:set>
                                      <p:cBhvr>
                                        <p:cTn id="65" dur="1000" fill="hold"/>
                                        <p:tgtEl>
                                          <p:spTgt spid="3113"/>
                                        </p:tgtEl>
                                        <p:attrNameLst>
                                          <p:attrName>fill.type</p:attrName>
                                        </p:attrNameLst>
                                      </p:cBhvr>
                                      <p:to>
                                        <p:strVal val="solid"/>
                                      </p:to>
                                    </p:set>
                                    <p:set>
                                      <p:cBhvr>
                                        <p:cTn id="66" dur="1000" fill="hold"/>
                                        <p:tgtEl>
                                          <p:spTgt spid="3113"/>
                                        </p:tgtEl>
                                        <p:attrNameLst>
                                          <p:attrName>fill.on</p:attrName>
                                        </p:attrNameLst>
                                      </p:cBhvr>
                                      <p:to>
                                        <p:strVal val="true"/>
                                      </p:to>
                                    </p:set>
                                  </p:childTnLst>
                                </p:cTn>
                              </p:par>
                              <p:par>
                                <p:cTn id="67" presetID="19" presetClass="emph" presetSubtype="0" fill="hold" grpId="3" nodeType="withEffect">
                                  <p:stCondLst>
                                    <p:cond delay="700"/>
                                  </p:stCondLst>
                                  <p:childTnLst>
                                    <p:animClr clrSpc="rgb" dir="cw">
                                      <p:cBhvr override="childStyle">
                                        <p:cTn id="68" dur="1000" fill="hold"/>
                                        <p:tgtEl>
                                          <p:spTgt spid="3112"/>
                                        </p:tgtEl>
                                        <p:attrNameLst>
                                          <p:attrName>style.color</p:attrName>
                                        </p:attrNameLst>
                                      </p:cBhvr>
                                      <p:to>
                                        <a:schemeClr val="hlink"/>
                                      </p:to>
                                    </p:animClr>
                                    <p:animClr clrSpc="rgb" dir="cw">
                                      <p:cBhvr>
                                        <p:cTn id="69" dur="1000" fill="hold"/>
                                        <p:tgtEl>
                                          <p:spTgt spid="3112"/>
                                        </p:tgtEl>
                                        <p:attrNameLst>
                                          <p:attrName>fillcolor</p:attrName>
                                        </p:attrNameLst>
                                      </p:cBhvr>
                                      <p:to>
                                        <a:schemeClr val="hlink"/>
                                      </p:to>
                                    </p:animClr>
                                    <p:set>
                                      <p:cBhvr>
                                        <p:cTn id="70" dur="1000" fill="hold"/>
                                        <p:tgtEl>
                                          <p:spTgt spid="3112"/>
                                        </p:tgtEl>
                                        <p:attrNameLst>
                                          <p:attrName>fill.type</p:attrName>
                                        </p:attrNameLst>
                                      </p:cBhvr>
                                      <p:to>
                                        <p:strVal val="solid"/>
                                      </p:to>
                                    </p:set>
                                    <p:set>
                                      <p:cBhvr>
                                        <p:cTn id="71" dur="1000" fill="hold"/>
                                        <p:tgtEl>
                                          <p:spTgt spid="3112"/>
                                        </p:tgtEl>
                                        <p:attrNameLst>
                                          <p:attrName>fill.on</p:attrName>
                                        </p:attrNameLst>
                                      </p:cBhvr>
                                      <p:to>
                                        <p:strVal val="true"/>
                                      </p:to>
                                    </p:set>
                                  </p:childTnLst>
                                </p:cTn>
                              </p:par>
                              <p:par>
                                <p:cTn id="72" presetID="10" presetClass="entr" presetSubtype="0" fill="hold" nodeType="withEffect">
                                  <p:stCondLst>
                                    <p:cond delay="0"/>
                                  </p:stCondLst>
                                  <p:childTnLst>
                                    <p:set>
                                      <p:cBhvr>
                                        <p:cTn id="73" dur="1" fill="hold">
                                          <p:stCondLst>
                                            <p:cond delay="0"/>
                                          </p:stCondLst>
                                        </p:cTn>
                                        <p:tgtEl>
                                          <p:spTgt spid="3143"/>
                                        </p:tgtEl>
                                        <p:attrNameLst>
                                          <p:attrName>style.visibility</p:attrName>
                                        </p:attrNameLst>
                                      </p:cBhvr>
                                      <p:to>
                                        <p:strVal val="visible"/>
                                      </p:to>
                                    </p:set>
                                    <p:animEffect transition="in" filter="fade">
                                      <p:cBhvr>
                                        <p:cTn id="74" dur="1000"/>
                                        <p:tgtEl>
                                          <p:spTgt spid="31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 grpId="0" animBg="1"/>
      <p:bldP spid="3112" grpId="1" animBg="1"/>
      <p:bldP spid="3112" grpId="2" animBg="1"/>
      <p:bldP spid="3112" grpId="3" animBg="1"/>
      <p:bldP spid="3113" grpId="0" animBg="1"/>
      <p:bldP spid="3113" grpId="1" animBg="1"/>
      <p:bldP spid="3113" grpId="2" animBg="1"/>
      <p:bldP spid="3113" grpId="3" animBg="1"/>
      <p:bldP spid="3114" grpId="0" animBg="1"/>
      <p:bldP spid="3114" grpId="1" animBg="1"/>
      <p:bldP spid="3114" grpId="2" animBg="1"/>
      <p:bldP spid="3114" grpId="3" animBg="1"/>
      <p:bldP spid="3115" grpId="0" animBg="1"/>
      <p:bldP spid="3115" grpId="1" animBg="1"/>
      <p:bldP spid="3115" grpId="2" animBg="1"/>
      <p:bldP spid="3115" grpId="3"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6FF53E79-6717-4136-A829-C7D9F78DACD8}" type="slidenum">
              <a:rPr lang="en-IN"/>
              <a:pPr/>
              <a:t>‹#›</a:t>
            </a:fld>
            <a:endParaRPr lang="en-IN"/>
          </a:p>
        </p:txBody>
      </p:sp>
    </p:spTree>
    <p:extLst>
      <p:ext uri="{BB962C8B-B14F-4D97-AF65-F5344CB8AC3E}">
        <p14:creationId xmlns:p14="http://schemas.microsoft.com/office/powerpoint/2010/main" val="4163619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44079"/>
            <a:ext cx="2057400" cy="4350544"/>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44079"/>
            <a:ext cx="6019800" cy="43505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08EBCDDB-3EC8-4C90-BD3D-FA81D16A5634}" type="slidenum">
              <a:rPr lang="en-IN"/>
              <a:pPr/>
              <a:t>‹#›</a:t>
            </a:fld>
            <a:endParaRPr lang="en-IN"/>
          </a:p>
        </p:txBody>
      </p:sp>
    </p:spTree>
    <p:extLst>
      <p:ext uri="{BB962C8B-B14F-4D97-AF65-F5344CB8AC3E}">
        <p14:creationId xmlns:p14="http://schemas.microsoft.com/office/powerpoint/2010/main" val="23521838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ext Placeholder 2"/>
          <p:cNvSpPr>
            <a:spLocks noGrp="1"/>
          </p:cNvSpPr>
          <p:nvPr>
            <p:ph type="body" sz="half" idx="1"/>
          </p:nvPr>
        </p:nvSpPr>
        <p:spPr>
          <a:xfrm>
            <a:off x="457200" y="1200151"/>
            <a:ext cx="4038600" cy="33944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200151"/>
            <a:ext cx="4038600" cy="33944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a:xfrm>
            <a:off x="457200" y="4683919"/>
            <a:ext cx="2133600" cy="357188"/>
          </a:xfrm>
        </p:spPr>
        <p:txBody>
          <a:bodyPr/>
          <a:lstStyle>
            <a:lvl1pPr>
              <a:defRPr/>
            </a:lvl1pPr>
          </a:lstStyle>
          <a:p>
            <a:endParaRPr lang="en-IN"/>
          </a:p>
        </p:txBody>
      </p:sp>
      <p:sp>
        <p:nvSpPr>
          <p:cNvPr id="6" name="Footer Placeholder 5"/>
          <p:cNvSpPr>
            <a:spLocks noGrp="1"/>
          </p:cNvSpPr>
          <p:nvPr>
            <p:ph type="ftr" sz="quarter" idx="11"/>
          </p:nvPr>
        </p:nvSpPr>
        <p:spPr>
          <a:xfrm>
            <a:off x="3124200" y="4683919"/>
            <a:ext cx="2895600" cy="357188"/>
          </a:xfrm>
        </p:spPr>
        <p:txBody>
          <a:bodyPr/>
          <a:lstStyle>
            <a:lvl1pPr>
              <a:defRPr/>
            </a:lvl1pPr>
          </a:lstStyle>
          <a:p>
            <a:endParaRPr lang="en-IN"/>
          </a:p>
        </p:txBody>
      </p:sp>
      <p:sp>
        <p:nvSpPr>
          <p:cNvPr id="7" name="Slide Number Placeholder 6"/>
          <p:cNvSpPr>
            <a:spLocks noGrp="1"/>
          </p:cNvSpPr>
          <p:nvPr>
            <p:ph type="sldNum" sz="quarter" idx="12"/>
          </p:nvPr>
        </p:nvSpPr>
        <p:spPr>
          <a:xfrm>
            <a:off x="6553200" y="4683919"/>
            <a:ext cx="2133600" cy="357188"/>
          </a:xfrm>
        </p:spPr>
        <p:txBody>
          <a:bodyPr/>
          <a:lstStyle>
            <a:lvl1pPr>
              <a:defRPr/>
            </a:lvl1pPr>
          </a:lstStyle>
          <a:p>
            <a:fld id="{8ECE4694-2EAD-4539-9BDB-01FB3A121FBD}" type="slidenum">
              <a:rPr lang="en-IN"/>
              <a:pPr/>
              <a:t>‹#›</a:t>
            </a:fld>
            <a:endParaRPr lang="en-IN"/>
          </a:p>
        </p:txBody>
      </p:sp>
    </p:spTree>
    <p:extLst>
      <p:ext uri="{BB962C8B-B14F-4D97-AF65-F5344CB8AC3E}">
        <p14:creationId xmlns:p14="http://schemas.microsoft.com/office/powerpoint/2010/main" val="8963074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ext Placeholder 2"/>
          <p:cNvSpPr>
            <a:spLocks noGrp="1"/>
          </p:cNvSpPr>
          <p:nvPr>
            <p:ph type="body" sz="half" idx="1"/>
          </p:nvPr>
        </p:nvSpPr>
        <p:spPr>
          <a:xfrm>
            <a:off x="457200" y="1200150"/>
            <a:ext cx="8229600" cy="163949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57200" y="2953942"/>
            <a:ext cx="8229600" cy="16406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a:xfrm>
            <a:off x="457200" y="4683919"/>
            <a:ext cx="2133600" cy="357188"/>
          </a:xfrm>
        </p:spPr>
        <p:txBody>
          <a:bodyPr/>
          <a:lstStyle>
            <a:lvl1pPr>
              <a:defRPr/>
            </a:lvl1pPr>
          </a:lstStyle>
          <a:p>
            <a:endParaRPr lang="en-IN"/>
          </a:p>
        </p:txBody>
      </p:sp>
      <p:sp>
        <p:nvSpPr>
          <p:cNvPr id="6" name="Footer Placeholder 5"/>
          <p:cNvSpPr>
            <a:spLocks noGrp="1"/>
          </p:cNvSpPr>
          <p:nvPr>
            <p:ph type="ftr" sz="quarter" idx="11"/>
          </p:nvPr>
        </p:nvSpPr>
        <p:spPr>
          <a:xfrm>
            <a:off x="3124200" y="4683919"/>
            <a:ext cx="2895600" cy="357188"/>
          </a:xfrm>
        </p:spPr>
        <p:txBody>
          <a:bodyPr/>
          <a:lstStyle>
            <a:lvl1pPr>
              <a:defRPr/>
            </a:lvl1pPr>
          </a:lstStyle>
          <a:p>
            <a:endParaRPr lang="en-IN"/>
          </a:p>
        </p:txBody>
      </p:sp>
      <p:sp>
        <p:nvSpPr>
          <p:cNvPr id="7" name="Slide Number Placeholder 6"/>
          <p:cNvSpPr>
            <a:spLocks noGrp="1"/>
          </p:cNvSpPr>
          <p:nvPr>
            <p:ph type="sldNum" sz="quarter" idx="12"/>
          </p:nvPr>
        </p:nvSpPr>
        <p:spPr>
          <a:xfrm>
            <a:off x="6553200" y="4683919"/>
            <a:ext cx="2133600" cy="357188"/>
          </a:xfrm>
        </p:spPr>
        <p:txBody>
          <a:bodyPr/>
          <a:lstStyle>
            <a:lvl1pPr>
              <a:defRPr/>
            </a:lvl1pPr>
          </a:lstStyle>
          <a:p>
            <a:fld id="{82C49AEF-2E16-48D7-A4BE-1D6DA1A66F7C}" type="slidenum">
              <a:rPr lang="en-IN"/>
              <a:pPr/>
              <a:t>‹#›</a:t>
            </a:fld>
            <a:endParaRPr lang="en-IN"/>
          </a:p>
        </p:txBody>
      </p:sp>
    </p:spTree>
    <p:extLst>
      <p:ext uri="{BB962C8B-B14F-4D97-AF65-F5344CB8AC3E}">
        <p14:creationId xmlns:p14="http://schemas.microsoft.com/office/powerpoint/2010/main" val="36716597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able Placeholder 2"/>
          <p:cNvSpPr>
            <a:spLocks noGrp="1"/>
          </p:cNvSpPr>
          <p:nvPr>
            <p:ph type="tbl" idx="1"/>
          </p:nvPr>
        </p:nvSpPr>
        <p:spPr>
          <a:xfrm>
            <a:off x="457200" y="1200151"/>
            <a:ext cx="8229600" cy="3394472"/>
          </a:xfrm>
        </p:spPr>
        <p:txBody>
          <a:bodyPr/>
          <a:lstStyle/>
          <a:p>
            <a:r>
              <a:rPr lang="en-US" smtClean="0"/>
              <a:t>Click icon to add table</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38960FB5-AC9F-4B81-8370-5B0E12DD4DE6}" type="slidenum">
              <a:rPr lang="en-IN"/>
              <a:pPr/>
              <a:t>‹#›</a:t>
            </a:fld>
            <a:endParaRPr lang="en-IN"/>
          </a:p>
        </p:txBody>
      </p:sp>
    </p:spTree>
    <p:extLst>
      <p:ext uri="{BB962C8B-B14F-4D97-AF65-F5344CB8AC3E}">
        <p14:creationId xmlns:p14="http://schemas.microsoft.com/office/powerpoint/2010/main" val="34543428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Chart Placeholder 2"/>
          <p:cNvSpPr>
            <a:spLocks noGrp="1"/>
          </p:cNvSpPr>
          <p:nvPr>
            <p:ph type="chart" idx="1"/>
          </p:nvPr>
        </p:nvSpPr>
        <p:spPr>
          <a:xfrm>
            <a:off x="457200" y="1200151"/>
            <a:ext cx="8229600" cy="3394472"/>
          </a:xfrm>
        </p:spPr>
        <p:txBody>
          <a:bodyPr/>
          <a:lstStyle/>
          <a:p>
            <a:r>
              <a:rPr lang="en-US" smtClean="0"/>
              <a:t>Click icon to add chart</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2E3D97D7-9EEF-442B-A1A1-5A0173DB6676}" type="slidenum">
              <a:rPr lang="en-IN"/>
              <a:pPr/>
              <a:t>‹#›</a:t>
            </a:fld>
            <a:endParaRPr lang="en-IN"/>
          </a:p>
        </p:txBody>
      </p:sp>
    </p:spTree>
    <p:extLst>
      <p:ext uri="{BB962C8B-B14F-4D97-AF65-F5344CB8AC3E}">
        <p14:creationId xmlns:p14="http://schemas.microsoft.com/office/powerpoint/2010/main" val="1075029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SmartArt Placeholder 2"/>
          <p:cNvSpPr>
            <a:spLocks noGrp="1"/>
          </p:cNvSpPr>
          <p:nvPr>
            <p:ph type="dgm" idx="1"/>
          </p:nvPr>
        </p:nvSpPr>
        <p:spPr>
          <a:xfrm>
            <a:off x="457200" y="1200151"/>
            <a:ext cx="8229600" cy="3394472"/>
          </a:xfrm>
        </p:spPr>
        <p:txBody>
          <a:bodyPr/>
          <a:lstStyle/>
          <a:p>
            <a:r>
              <a:rPr lang="en-US" smtClean="0"/>
              <a:t>Click icon to add SmartArt graphic</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59AE0F1E-400A-4B88-8715-8C1B477C798A}" type="slidenum">
              <a:rPr lang="en-IN"/>
              <a:pPr/>
              <a:t>‹#›</a:t>
            </a:fld>
            <a:endParaRPr lang="en-IN"/>
          </a:p>
        </p:txBody>
      </p:sp>
    </p:spTree>
    <p:extLst>
      <p:ext uri="{BB962C8B-B14F-4D97-AF65-F5344CB8AC3E}">
        <p14:creationId xmlns:p14="http://schemas.microsoft.com/office/powerpoint/2010/main" val="95958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E3529671-8F18-43C7-B1B7-729A03F908F8}" type="slidenum">
              <a:rPr lang="en-IN"/>
              <a:pPr/>
              <a:t>‹#›</a:t>
            </a:fld>
            <a:endParaRPr lang="en-IN"/>
          </a:p>
        </p:txBody>
      </p:sp>
    </p:spTree>
    <p:extLst>
      <p:ext uri="{BB962C8B-B14F-4D97-AF65-F5344CB8AC3E}">
        <p14:creationId xmlns:p14="http://schemas.microsoft.com/office/powerpoint/2010/main" val="2885812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AC363AAE-1910-4D0D-9E41-1D73F5429B20}" type="slidenum">
              <a:rPr lang="en-IN"/>
              <a:pPr/>
              <a:t>‹#›</a:t>
            </a:fld>
            <a:endParaRPr lang="en-IN"/>
          </a:p>
        </p:txBody>
      </p:sp>
    </p:spTree>
    <p:extLst>
      <p:ext uri="{BB962C8B-B14F-4D97-AF65-F5344CB8AC3E}">
        <p14:creationId xmlns:p14="http://schemas.microsoft.com/office/powerpoint/2010/main" val="2529780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69B63973-9FE5-4AE5-902E-E909A19B0528}" type="slidenum">
              <a:rPr lang="en-IN"/>
              <a:pPr/>
              <a:t>‹#›</a:t>
            </a:fld>
            <a:endParaRPr lang="en-IN"/>
          </a:p>
        </p:txBody>
      </p:sp>
    </p:spTree>
    <p:extLst>
      <p:ext uri="{BB962C8B-B14F-4D97-AF65-F5344CB8AC3E}">
        <p14:creationId xmlns:p14="http://schemas.microsoft.com/office/powerpoint/2010/main" val="711306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lvl1pPr>
              <a:defRPr/>
            </a:lvl1pPr>
          </a:lstStyle>
          <a:p>
            <a:endParaRPr lang="en-IN"/>
          </a:p>
        </p:txBody>
      </p:sp>
      <p:sp>
        <p:nvSpPr>
          <p:cNvPr id="8" name="Footer Placeholder 7"/>
          <p:cNvSpPr>
            <a:spLocks noGrp="1"/>
          </p:cNvSpPr>
          <p:nvPr>
            <p:ph type="ftr" sz="quarter" idx="11"/>
          </p:nvPr>
        </p:nvSpPr>
        <p:spPr/>
        <p:txBody>
          <a:bodyPr/>
          <a:lstStyle>
            <a:lvl1pPr>
              <a:defRPr/>
            </a:lvl1pPr>
          </a:lstStyle>
          <a:p>
            <a:endParaRPr lang="en-IN"/>
          </a:p>
        </p:txBody>
      </p:sp>
      <p:sp>
        <p:nvSpPr>
          <p:cNvPr id="9" name="Slide Number Placeholder 8"/>
          <p:cNvSpPr>
            <a:spLocks noGrp="1"/>
          </p:cNvSpPr>
          <p:nvPr>
            <p:ph type="sldNum" sz="quarter" idx="12"/>
          </p:nvPr>
        </p:nvSpPr>
        <p:spPr/>
        <p:txBody>
          <a:bodyPr/>
          <a:lstStyle>
            <a:lvl1pPr>
              <a:defRPr/>
            </a:lvl1pPr>
          </a:lstStyle>
          <a:p>
            <a:fld id="{D1BAF525-620F-432A-8876-182F9B467EDC}" type="slidenum">
              <a:rPr lang="en-IN"/>
              <a:pPr/>
              <a:t>‹#›</a:t>
            </a:fld>
            <a:endParaRPr lang="en-IN"/>
          </a:p>
        </p:txBody>
      </p:sp>
    </p:spTree>
    <p:extLst>
      <p:ext uri="{BB962C8B-B14F-4D97-AF65-F5344CB8AC3E}">
        <p14:creationId xmlns:p14="http://schemas.microsoft.com/office/powerpoint/2010/main" val="1337877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lvl1pPr>
              <a:defRPr/>
            </a:lvl1pPr>
          </a:lstStyle>
          <a:p>
            <a:endParaRPr lang="en-IN"/>
          </a:p>
        </p:txBody>
      </p:sp>
      <p:sp>
        <p:nvSpPr>
          <p:cNvPr id="4" name="Footer Placeholder 3"/>
          <p:cNvSpPr>
            <a:spLocks noGrp="1"/>
          </p:cNvSpPr>
          <p:nvPr>
            <p:ph type="ftr" sz="quarter" idx="11"/>
          </p:nvPr>
        </p:nvSpPr>
        <p:spPr/>
        <p:txBody>
          <a:bodyPr/>
          <a:lstStyle>
            <a:lvl1pPr>
              <a:defRPr/>
            </a:lvl1pPr>
          </a:lstStyle>
          <a:p>
            <a:endParaRPr lang="en-IN"/>
          </a:p>
        </p:txBody>
      </p:sp>
      <p:sp>
        <p:nvSpPr>
          <p:cNvPr id="5" name="Slide Number Placeholder 4"/>
          <p:cNvSpPr>
            <a:spLocks noGrp="1"/>
          </p:cNvSpPr>
          <p:nvPr>
            <p:ph type="sldNum" sz="quarter" idx="12"/>
          </p:nvPr>
        </p:nvSpPr>
        <p:spPr/>
        <p:txBody>
          <a:bodyPr/>
          <a:lstStyle>
            <a:lvl1pPr>
              <a:defRPr/>
            </a:lvl1pPr>
          </a:lstStyle>
          <a:p>
            <a:fld id="{DE843EAE-732B-490A-A2BC-CC1CAA86787C}" type="slidenum">
              <a:rPr lang="en-IN"/>
              <a:pPr/>
              <a:t>‹#›</a:t>
            </a:fld>
            <a:endParaRPr lang="en-IN"/>
          </a:p>
        </p:txBody>
      </p:sp>
    </p:spTree>
    <p:extLst>
      <p:ext uri="{BB962C8B-B14F-4D97-AF65-F5344CB8AC3E}">
        <p14:creationId xmlns:p14="http://schemas.microsoft.com/office/powerpoint/2010/main" val="2274210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IN"/>
          </a:p>
        </p:txBody>
      </p:sp>
      <p:sp>
        <p:nvSpPr>
          <p:cNvPr id="3" name="Footer Placeholder 2"/>
          <p:cNvSpPr>
            <a:spLocks noGrp="1"/>
          </p:cNvSpPr>
          <p:nvPr>
            <p:ph type="ftr" sz="quarter" idx="11"/>
          </p:nvPr>
        </p:nvSpPr>
        <p:spPr/>
        <p:txBody>
          <a:bodyPr/>
          <a:lstStyle>
            <a:lvl1pPr>
              <a:defRPr/>
            </a:lvl1pPr>
          </a:lstStyle>
          <a:p>
            <a:endParaRPr lang="en-IN"/>
          </a:p>
        </p:txBody>
      </p:sp>
      <p:sp>
        <p:nvSpPr>
          <p:cNvPr id="4" name="Slide Number Placeholder 3"/>
          <p:cNvSpPr>
            <a:spLocks noGrp="1"/>
          </p:cNvSpPr>
          <p:nvPr>
            <p:ph type="sldNum" sz="quarter" idx="12"/>
          </p:nvPr>
        </p:nvSpPr>
        <p:spPr/>
        <p:txBody>
          <a:bodyPr/>
          <a:lstStyle>
            <a:lvl1pPr>
              <a:defRPr/>
            </a:lvl1pPr>
          </a:lstStyle>
          <a:p>
            <a:fld id="{E383DA8B-BBF8-4CC5-A004-F9928BEAF812}" type="slidenum">
              <a:rPr lang="en-IN"/>
              <a:pPr/>
              <a:t>‹#›</a:t>
            </a:fld>
            <a:endParaRPr lang="en-IN"/>
          </a:p>
        </p:txBody>
      </p:sp>
    </p:spTree>
    <p:extLst>
      <p:ext uri="{BB962C8B-B14F-4D97-AF65-F5344CB8AC3E}">
        <p14:creationId xmlns:p14="http://schemas.microsoft.com/office/powerpoint/2010/main" val="71922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DFB1A001-100C-4319-BCB0-F2C42547783C}" type="slidenum">
              <a:rPr lang="en-IN"/>
              <a:pPr/>
              <a:t>‹#›</a:t>
            </a:fld>
            <a:endParaRPr lang="en-IN"/>
          </a:p>
        </p:txBody>
      </p:sp>
    </p:spTree>
    <p:extLst>
      <p:ext uri="{BB962C8B-B14F-4D97-AF65-F5344CB8AC3E}">
        <p14:creationId xmlns:p14="http://schemas.microsoft.com/office/powerpoint/2010/main" val="1744715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IN"/>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F0F522D7-4AF5-4918-AB0B-AC5D98BF1F72}" type="slidenum">
              <a:rPr lang="en-IN"/>
              <a:pPr/>
              <a:t>‹#›</a:t>
            </a:fld>
            <a:endParaRPr lang="en-IN"/>
          </a:p>
        </p:txBody>
      </p:sp>
    </p:spTree>
    <p:extLst>
      <p:ext uri="{BB962C8B-B14F-4D97-AF65-F5344CB8AC3E}">
        <p14:creationId xmlns:p14="http://schemas.microsoft.com/office/powerpoint/2010/main" val="219934488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8" Type="http://schemas.openxmlformats.org/officeDocument/2006/relationships/image" Target="../media/image1.png"/><Relationship Id="rId19"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1" name="Freeform 7"/>
          <p:cNvSpPr>
            <a:spLocks/>
          </p:cNvSpPr>
          <p:nvPr/>
        </p:nvSpPr>
        <p:spPr bwMode="gray">
          <a:xfrm>
            <a:off x="-9525" y="-7144"/>
            <a:ext cx="9156700" cy="5154216"/>
          </a:xfrm>
          <a:custGeom>
            <a:avLst/>
            <a:gdLst>
              <a:gd name="T0" fmla="*/ 5766 w 5768"/>
              <a:gd name="T1" fmla="*/ 605 h 4329"/>
              <a:gd name="T2" fmla="*/ 5768 w 5768"/>
              <a:gd name="T3" fmla="*/ 4325 h 4329"/>
              <a:gd name="T4" fmla="*/ 1082 w 5768"/>
              <a:gd name="T5" fmla="*/ 4329 h 4329"/>
              <a:gd name="T6" fmla="*/ 13 w 5768"/>
              <a:gd name="T7" fmla="*/ 3351 h 4329"/>
              <a:gd name="T8" fmla="*/ 0 w 5768"/>
              <a:gd name="T9" fmla="*/ 0 h 4329"/>
              <a:gd name="T10" fmla="*/ 2428 w 5768"/>
              <a:gd name="T11" fmla="*/ 7 h 4329"/>
              <a:gd name="T12" fmla="*/ 5766 w 5768"/>
              <a:gd name="T13" fmla="*/ 605 h 4329"/>
            </a:gdLst>
            <a:ahLst/>
            <a:cxnLst>
              <a:cxn ang="0">
                <a:pos x="T0" y="T1"/>
              </a:cxn>
              <a:cxn ang="0">
                <a:pos x="T2" y="T3"/>
              </a:cxn>
              <a:cxn ang="0">
                <a:pos x="T4" y="T5"/>
              </a:cxn>
              <a:cxn ang="0">
                <a:pos x="T6" y="T7"/>
              </a:cxn>
              <a:cxn ang="0">
                <a:pos x="T8" y="T9"/>
              </a:cxn>
              <a:cxn ang="0">
                <a:pos x="T10" y="T11"/>
              </a:cxn>
              <a:cxn ang="0">
                <a:pos x="T12" y="T13"/>
              </a:cxn>
            </a:cxnLst>
            <a:rect l="0" t="0" r="r" b="b"/>
            <a:pathLst>
              <a:path w="5768" h="4329">
                <a:moveTo>
                  <a:pt x="5766" y="605"/>
                </a:moveTo>
                <a:cubicBezTo>
                  <a:pt x="5767" y="2464"/>
                  <a:pt x="5768" y="4325"/>
                  <a:pt x="5768" y="4325"/>
                </a:cubicBezTo>
                <a:lnTo>
                  <a:pt x="1082" y="4329"/>
                </a:lnTo>
                <a:cubicBezTo>
                  <a:pt x="318" y="3809"/>
                  <a:pt x="9" y="3349"/>
                  <a:pt x="13" y="3351"/>
                </a:cubicBezTo>
                <a:lnTo>
                  <a:pt x="0" y="0"/>
                </a:lnTo>
                <a:lnTo>
                  <a:pt x="2428" y="7"/>
                </a:lnTo>
                <a:cubicBezTo>
                  <a:pt x="2428" y="12"/>
                  <a:pt x="3096" y="401"/>
                  <a:pt x="5766" y="605"/>
                </a:cubicBezTo>
                <a:close/>
              </a:path>
            </a:pathLst>
          </a:custGeom>
          <a:gradFill rotWithShape="1">
            <a:gsLst>
              <a:gs pos="0">
                <a:schemeClr val="bg1">
                  <a:gamma/>
                  <a:tint val="3137"/>
                  <a:invGamma/>
                </a:schemeClr>
              </a:gs>
              <a:gs pos="100000">
                <a:schemeClr val="bg1">
                  <a:alpha val="70000"/>
                </a:schemeClr>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33" name="Freeform 9"/>
          <p:cNvSpPr>
            <a:spLocks/>
          </p:cNvSpPr>
          <p:nvPr/>
        </p:nvSpPr>
        <p:spPr bwMode="gray">
          <a:xfrm>
            <a:off x="-4763" y="4125516"/>
            <a:ext cx="1441451" cy="1019175"/>
          </a:xfrm>
          <a:custGeom>
            <a:avLst/>
            <a:gdLst>
              <a:gd name="T0" fmla="*/ 0 w 1089"/>
              <a:gd name="T1" fmla="*/ 0 h 1100"/>
              <a:gd name="T2" fmla="*/ 0 w 1089"/>
              <a:gd name="T3" fmla="*/ 1100 h 1100"/>
              <a:gd name="T4" fmla="*/ 1089 w 1089"/>
              <a:gd name="T5" fmla="*/ 1100 h 1100"/>
              <a:gd name="T6" fmla="*/ 0 w 1089"/>
              <a:gd name="T7" fmla="*/ 0 h 1100"/>
            </a:gdLst>
            <a:ahLst/>
            <a:cxnLst>
              <a:cxn ang="0">
                <a:pos x="T0" y="T1"/>
              </a:cxn>
              <a:cxn ang="0">
                <a:pos x="T2" y="T3"/>
              </a:cxn>
              <a:cxn ang="0">
                <a:pos x="T4" y="T5"/>
              </a:cxn>
              <a:cxn ang="0">
                <a:pos x="T6" y="T7"/>
              </a:cxn>
            </a:cxnLst>
            <a:rect l="0" t="0" r="r" b="b"/>
            <a:pathLst>
              <a:path w="1089" h="1100">
                <a:moveTo>
                  <a:pt x="0" y="0"/>
                </a:moveTo>
                <a:cubicBezTo>
                  <a:pt x="0" y="550"/>
                  <a:pt x="0" y="1100"/>
                  <a:pt x="0" y="1100"/>
                </a:cubicBezTo>
                <a:lnTo>
                  <a:pt x="1089" y="1100"/>
                </a:lnTo>
                <a:cubicBezTo>
                  <a:pt x="1089" y="1100"/>
                  <a:pt x="596" y="865"/>
                  <a:pt x="0" y="0"/>
                </a:cubicBezTo>
                <a:close/>
              </a:path>
            </a:pathLst>
          </a:cu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37" name="Line 13"/>
          <p:cNvSpPr>
            <a:spLocks noChangeShapeType="1"/>
          </p:cNvSpPr>
          <p:nvPr/>
        </p:nvSpPr>
        <p:spPr bwMode="gray">
          <a:xfrm>
            <a:off x="527050" y="1"/>
            <a:ext cx="0" cy="4432697"/>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38" name="Line 14"/>
          <p:cNvSpPr>
            <a:spLocks noChangeShapeType="1"/>
          </p:cNvSpPr>
          <p:nvPr/>
        </p:nvSpPr>
        <p:spPr bwMode="gray">
          <a:xfrm>
            <a:off x="1677988" y="0"/>
            <a:ext cx="0" cy="512445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39" name="Line 15"/>
          <p:cNvSpPr>
            <a:spLocks noChangeShapeType="1"/>
          </p:cNvSpPr>
          <p:nvPr/>
        </p:nvSpPr>
        <p:spPr bwMode="gray">
          <a:xfrm>
            <a:off x="2830513" y="1"/>
            <a:ext cx="0" cy="5145881"/>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0" name="Line 16"/>
          <p:cNvSpPr>
            <a:spLocks noChangeShapeType="1"/>
          </p:cNvSpPr>
          <p:nvPr/>
        </p:nvSpPr>
        <p:spPr bwMode="gray">
          <a:xfrm>
            <a:off x="3983038" y="0"/>
            <a:ext cx="0" cy="5156597"/>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1" name="Line 17"/>
          <p:cNvSpPr>
            <a:spLocks noChangeShapeType="1"/>
          </p:cNvSpPr>
          <p:nvPr/>
        </p:nvSpPr>
        <p:spPr bwMode="gray">
          <a:xfrm>
            <a:off x="5133975" y="291704"/>
            <a:ext cx="0" cy="4864894"/>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2" name="Line 18"/>
          <p:cNvSpPr>
            <a:spLocks noChangeShapeType="1"/>
          </p:cNvSpPr>
          <p:nvPr/>
        </p:nvSpPr>
        <p:spPr bwMode="gray">
          <a:xfrm>
            <a:off x="6286500" y="464344"/>
            <a:ext cx="0" cy="4692254"/>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3" name="Line 19"/>
          <p:cNvSpPr>
            <a:spLocks noChangeShapeType="1"/>
          </p:cNvSpPr>
          <p:nvPr/>
        </p:nvSpPr>
        <p:spPr bwMode="gray">
          <a:xfrm>
            <a:off x="7439025" y="579835"/>
            <a:ext cx="0" cy="457676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4" name="Line 20"/>
          <p:cNvSpPr>
            <a:spLocks noChangeShapeType="1"/>
          </p:cNvSpPr>
          <p:nvPr/>
        </p:nvSpPr>
        <p:spPr bwMode="gray">
          <a:xfrm>
            <a:off x="8591550" y="675085"/>
            <a:ext cx="0" cy="448151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6" name="Line 22"/>
          <p:cNvSpPr>
            <a:spLocks noChangeShapeType="1"/>
          </p:cNvSpPr>
          <p:nvPr/>
        </p:nvSpPr>
        <p:spPr bwMode="gray">
          <a:xfrm rot="5400000">
            <a:off x="2595563" y="-2281238"/>
            <a:ext cx="0" cy="51911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7" name="Line 23"/>
          <p:cNvSpPr>
            <a:spLocks noChangeShapeType="1"/>
          </p:cNvSpPr>
          <p:nvPr/>
        </p:nvSpPr>
        <p:spPr bwMode="gray">
          <a:xfrm rot="5400000">
            <a:off x="4578350" y="-3422253"/>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8" name="Line 24"/>
          <p:cNvSpPr>
            <a:spLocks noChangeShapeType="1"/>
          </p:cNvSpPr>
          <p:nvPr/>
        </p:nvSpPr>
        <p:spPr bwMode="gray">
          <a:xfrm rot="5400000">
            <a:off x="4578350" y="-2579290"/>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9" name="Line 25"/>
          <p:cNvSpPr>
            <a:spLocks noChangeShapeType="1"/>
          </p:cNvSpPr>
          <p:nvPr/>
        </p:nvSpPr>
        <p:spPr bwMode="gray">
          <a:xfrm rot="5400000">
            <a:off x="4579938" y="-1735931"/>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0" name="Line 26"/>
          <p:cNvSpPr>
            <a:spLocks noChangeShapeType="1"/>
          </p:cNvSpPr>
          <p:nvPr/>
        </p:nvSpPr>
        <p:spPr bwMode="gray">
          <a:xfrm rot="5400000">
            <a:off x="4579938" y="-892969"/>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1" name="Line 27"/>
          <p:cNvSpPr>
            <a:spLocks noChangeShapeType="1"/>
          </p:cNvSpPr>
          <p:nvPr/>
        </p:nvSpPr>
        <p:spPr bwMode="gray">
          <a:xfrm rot="5400000">
            <a:off x="4905376" y="315119"/>
            <a:ext cx="0" cy="842327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2" name="Rectangle 28"/>
          <p:cNvSpPr>
            <a:spLocks noChangeArrowheads="1"/>
          </p:cNvSpPr>
          <p:nvPr/>
        </p:nvSpPr>
        <p:spPr bwMode="gray">
          <a:xfrm>
            <a:off x="4005263" y="2019300"/>
            <a:ext cx="1128712" cy="809625"/>
          </a:xfrm>
          <a:prstGeom prst="rect">
            <a:avLst/>
          </a:prstGeom>
          <a:solidFill>
            <a:srgbClr val="FFFFFF">
              <a:alpha val="25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3" name="Rectangle 29"/>
          <p:cNvSpPr>
            <a:spLocks noChangeArrowheads="1"/>
          </p:cNvSpPr>
          <p:nvPr/>
        </p:nvSpPr>
        <p:spPr bwMode="gray">
          <a:xfrm>
            <a:off x="7459664" y="3702844"/>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4" name="Rectangle 30"/>
          <p:cNvSpPr>
            <a:spLocks noChangeArrowheads="1"/>
          </p:cNvSpPr>
          <p:nvPr/>
        </p:nvSpPr>
        <p:spPr bwMode="gray">
          <a:xfrm>
            <a:off x="549276" y="2856310"/>
            <a:ext cx="1128713" cy="809625"/>
          </a:xfrm>
          <a:prstGeom prst="rect">
            <a:avLst/>
          </a:prstGeom>
          <a:solidFill>
            <a:srgbClr val="FFFFFF">
              <a:alpha val="2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5" name="Rectangle 31"/>
          <p:cNvSpPr>
            <a:spLocks noChangeArrowheads="1"/>
          </p:cNvSpPr>
          <p:nvPr/>
        </p:nvSpPr>
        <p:spPr bwMode="gray">
          <a:xfrm>
            <a:off x="6307138" y="4548188"/>
            <a:ext cx="1128712" cy="597694"/>
          </a:xfrm>
          <a:prstGeom prst="rect">
            <a:avLst/>
          </a:prstGeom>
          <a:solidFill>
            <a:srgbClr val="FFFFFF">
              <a:alpha val="2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6" name="Rectangle 32"/>
          <p:cNvSpPr>
            <a:spLocks noChangeArrowheads="1"/>
          </p:cNvSpPr>
          <p:nvPr/>
        </p:nvSpPr>
        <p:spPr bwMode="gray">
          <a:xfrm>
            <a:off x="2846388" y="0"/>
            <a:ext cx="1128712" cy="303610"/>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7" name="Rectangle 33"/>
          <p:cNvSpPr>
            <a:spLocks noChangeArrowheads="1"/>
          </p:cNvSpPr>
          <p:nvPr/>
        </p:nvSpPr>
        <p:spPr bwMode="gray">
          <a:xfrm>
            <a:off x="2852739" y="3704035"/>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8" name="Rectangle 34"/>
          <p:cNvSpPr>
            <a:spLocks noChangeArrowheads="1"/>
          </p:cNvSpPr>
          <p:nvPr/>
        </p:nvSpPr>
        <p:spPr bwMode="gray">
          <a:xfrm>
            <a:off x="6300789" y="1175147"/>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27" name="Rectangle 3"/>
          <p:cNvSpPr>
            <a:spLocks noGrp="1" noChangeArrowheads="1"/>
          </p:cNvSpPr>
          <p:nvPr>
            <p:ph type="body" idx="1"/>
          </p:nvPr>
        </p:nvSpPr>
        <p:spPr bwMode="gray">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smtClean="0"/>
          </a:p>
        </p:txBody>
      </p:sp>
      <p:sp>
        <p:nvSpPr>
          <p:cNvPr id="1028" name="Rectangle 4"/>
          <p:cNvSpPr>
            <a:spLocks noGrp="1" noChangeArrowheads="1"/>
          </p:cNvSpPr>
          <p:nvPr>
            <p:ph type="dt" sz="half" idx="2"/>
          </p:nvPr>
        </p:nvSpPr>
        <p:spPr bwMode="gray">
          <a:xfrm>
            <a:off x="457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n-IN"/>
          </a:p>
        </p:txBody>
      </p:sp>
      <p:sp>
        <p:nvSpPr>
          <p:cNvPr id="1029" name="Rectangle 5"/>
          <p:cNvSpPr>
            <a:spLocks noGrp="1" noChangeArrowheads="1"/>
          </p:cNvSpPr>
          <p:nvPr>
            <p:ph type="ftr" sz="quarter" idx="3"/>
          </p:nvPr>
        </p:nvSpPr>
        <p:spPr bwMode="gray">
          <a:xfrm>
            <a:off x="3124200" y="4683919"/>
            <a:ext cx="2895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IN"/>
          </a:p>
        </p:txBody>
      </p:sp>
      <p:sp>
        <p:nvSpPr>
          <p:cNvPr id="1030" name="Rectangle 6"/>
          <p:cNvSpPr>
            <a:spLocks noGrp="1" noChangeArrowheads="1"/>
          </p:cNvSpPr>
          <p:nvPr>
            <p:ph type="sldNum" sz="quarter" idx="4"/>
          </p:nvPr>
        </p:nvSpPr>
        <p:spPr bwMode="gray">
          <a:xfrm>
            <a:off x="6553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8FFA68A7-7087-486C-B5A8-8AA03A7F7AF2}" type="slidenum">
              <a:rPr lang="en-IN"/>
              <a:pPr/>
              <a:t>‹#›</a:t>
            </a:fld>
            <a:endParaRPr lang="en-IN"/>
          </a:p>
        </p:txBody>
      </p:sp>
      <p:sp>
        <p:nvSpPr>
          <p:cNvPr id="1060" name="Freeform 36"/>
          <p:cNvSpPr>
            <a:spLocks/>
          </p:cNvSpPr>
          <p:nvPr/>
        </p:nvSpPr>
        <p:spPr bwMode="gray">
          <a:xfrm>
            <a:off x="4041775" y="1"/>
            <a:ext cx="5105400" cy="554831"/>
          </a:xfrm>
          <a:custGeom>
            <a:avLst/>
            <a:gdLst>
              <a:gd name="T0" fmla="*/ 3130 w 3130"/>
              <a:gd name="T1" fmla="*/ 453 h 453"/>
              <a:gd name="T2" fmla="*/ 3130 w 3130"/>
              <a:gd name="T3" fmla="*/ 0 h 453"/>
              <a:gd name="T4" fmla="*/ 0 w 3130"/>
              <a:gd name="T5" fmla="*/ 0 h 453"/>
              <a:gd name="T6" fmla="*/ 3130 w 3130"/>
              <a:gd name="T7" fmla="*/ 453 h 453"/>
            </a:gdLst>
            <a:ahLst/>
            <a:cxnLst>
              <a:cxn ang="0">
                <a:pos x="T0" y="T1"/>
              </a:cxn>
              <a:cxn ang="0">
                <a:pos x="T2" y="T3"/>
              </a:cxn>
              <a:cxn ang="0">
                <a:pos x="T4" y="T5"/>
              </a:cxn>
              <a:cxn ang="0">
                <a:pos x="T6" y="T7"/>
              </a:cxn>
            </a:cxnLst>
            <a:rect l="0" t="0" r="r" b="b"/>
            <a:pathLst>
              <a:path w="3130" h="453">
                <a:moveTo>
                  <a:pt x="3130" y="453"/>
                </a:moveTo>
                <a:cubicBezTo>
                  <a:pt x="3130" y="226"/>
                  <a:pt x="3130" y="0"/>
                  <a:pt x="3130" y="0"/>
                </a:cubicBezTo>
                <a:lnTo>
                  <a:pt x="0" y="0"/>
                </a:lnTo>
                <a:cubicBezTo>
                  <a:pt x="0" y="0"/>
                  <a:pt x="1298" y="389"/>
                  <a:pt x="3130" y="453"/>
                </a:cubicBezTo>
                <a:close/>
              </a:path>
            </a:pathLst>
          </a:cu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26" name="Rectangle 2"/>
          <p:cNvSpPr>
            <a:spLocks noGrp="1" noChangeArrowheads="1"/>
          </p:cNvSpPr>
          <p:nvPr>
            <p:ph type="title"/>
          </p:nvPr>
        </p:nvSpPr>
        <p:spPr bwMode="black">
          <a:xfrm>
            <a:off x="457200" y="244079"/>
            <a:ext cx="8229600" cy="695325"/>
          </a:xfrm>
          <a:prstGeom prst="rect">
            <a:avLst/>
          </a:prstGeom>
          <a:noFill/>
          <a:ln>
            <a:noFill/>
          </a:ln>
          <a:effectLst>
            <a:outerShdw dist="35921" dir="2700000" algn="ctr" rotWithShape="0">
              <a:srgbClr val="FFFFFF"/>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IN" smtClean="0"/>
          </a:p>
        </p:txBody>
      </p:sp>
      <p:pic>
        <p:nvPicPr>
          <p:cNvPr id="1061" name="Picture 37" descr="water"/>
          <p:cNvPicPr>
            <a:picLocks noChangeAspect="1" noChangeArrowheads="1"/>
          </p:cNvPicPr>
          <p:nvPr/>
        </p:nvPicPr>
        <p:blipFill>
          <a:blip r:embed="rId18">
            <a:extLst>
              <a:ext uri="{28A0092B-C50C-407E-A947-70E740481C1C}">
                <a14:useLocalDpi xmlns:a14="http://schemas.microsoft.com/office/drawing/2010/main" val="0"/>
              </a:ext>
            </a:extLst>
          </a:blip>
          <a:srcRect l="22409" t="16374" b="27486"/>
          <a:stretch>
            <a:fillRect/>
          </a:stretch>
        </p:blipFill>
        <p:spPr bwMode="gray">
          <a:xfrm rot="786797">
            <a:off x="6629401" y="-285750"/>
            <a:ext cx="2417763" cy="1496616"/>
          </a:xfrm>
          <a:prstGeom prst="rect">
            <a:avLst/>
          </a:prstGeom>
          <a:noFill/>
          <a:extLst>
            <a:ext uri="{909E8E84-426E-40DD-AFC4-6F175D3DCCD1}">
              <a14:hiddenFill xmlns:a14="http://schemas.microsoft.com/office/drawing/2010/main">
                <a:solidFill>
                  <a:srgbClr val="FFFFFF"/>
                </a:solidFill>
              </a14:hiddenFill>
            </a:ext>
          </a:extLst>
        </p:spPr>
      </p:pic>
      <p:pic>
        <p:nvPicPr>
          <p:cNvPr id="1062" name="Picture 38" descr="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gray">
          <a:xfrm rot="20740733" flipH="1">
            <a:off x="49213" y="4294585"/>
            <a:ext cx="1223962" cy="10287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500" fill="hold"/>
                                        <p:tgtEl>
                                          <p:spTgt spid="1026"/>
                                        </p:tgtEl>
                                        <p:attrNameLst>
                                          <p:attrName>ppt_x</p:attrName>
                                        </p:attrNameLst>
                                      </p:cBhvr>
                                      <p:tavLst>
                                        <p:tav tm="0">
                                          <p:val>
                                            <p:strVal val="#ppt_x-.2"/>
                                          </p:val>
                                        </p:tav>
                                        <p:tav tm="100000">
                                          <p:val>
                                            <p:strVal val="#ppt_x"/>
                                          </p:val>
                                        </p:tav>
                                      </p:tavLst>
                                    </p:anim>
                                    <p:anim calcmode="lin" valueType="num">
                                      <p:cBhvr>
                                        <p:cTn id="8" dur="500" fill="hold"/>
                                        <p:tgtEl>
                                          <p:spTgt spid="1026"/>
                                        </p:tgtEl>
                                        <p:attrNameLst>
                                          <p:attrName>ppt_y</p:attrName>
                                        </p:attrNameLst>
                                      </p:cBhvr>
                                      <p:tavLst>
                                        <p:tav tm="0">
                                          <p:val>
                                            <p:strVal val="#ppt_y"/>
                                          </p:val>
                                        </p:tav>
                                        <p:tav tm="100000">
                                          <p:val>
                                            <p:strVal val="#ppt_y"/>
                                          </p:val>
                                        </p:tav>
                                      </p:tavLst>
                                    </p:anim>
                                    <p:animEffect transition="in" filter="wipe(right)" prLst="gradientSize: 0.1">
                                      <p:cBhvr>
                                        <p:cTn id="9" dur="500"/>
                                        <p:tgtEl>
                                          <p:spTgt spid="1026"/>
                                        </p:tgtEl>
                                      </p:cBhvr>
                                    </p:animEffect>
                                  </p:childTnLst>
                                </p:cTn>
                              </p:par>
                            </p:childTnLst>
                          </p:cTn>
                        </p:par>
                        <p:par>
                          <p:cTn id="10" fill="hold" nodeType="afterGroup">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1060"/>
                                        </p:tgtEl>
                                        <p:attrNameLst>
                                          <p:attrName>style.visibility</p:attrName>
                                        </p:attrNameLst>
                                      </p:cBhvr>
                                      <p:to>
                                        <p:strVal val="visible"/>
                                      </p:to>
                                    </p:set>
                                    <p:animEffect transition="in" filter="fade">
                                      <p:cBhvr>
                                        <p:cTn id="13" dur="1000"/>
                                        <p:tgtEl>
                                          <p:spTgt spid="1060"/>
                                        </p:tgtEl>
                                      </p:cBhvr>
                                    </p:animEffect>
                                  </p:childTnLst>
                                </p:cTn>
                              </p:par>
                              <p:par>
                                <p:cTn id="14" presetID="10" presetClass="entr" presetSubtype="0" fill="hold" grpId="0" nodeType="withEffect">
                                  <p:stCondLst>
                                    <p:cond delay="500"/>
                                  </p:stCondLst>
                                  <p:childTnLst>
                                    <p:set>
                                      <p:cBhvr>
                                        <p:cTn id="15" dur="1" fill="hold">
                                          <p:stCondLst>
                                            <p:cond delay="0"/>
                                          </p:stCondLst>
                                        </p:cTn>
                                        <p:tgtEl>
                                          <p:spTgt spid="1033"/>
                                        </p:tgtEl>
                                        <p:attrNameLst>
                                          <p:attrName>style.visibility</p:attrName>
                                        </p:attrNameLst>
                                      </p:cBhvr>
                                      <p:to>
                                        <p:strVal val="visible"/>
                                      </p:to>
                                    </p:set>
                                    <p:animEffect transition="in" filter="fade">
                                      <p:cBhvr>
                                        <p:cTn id="16" dur="1000"/>
                                        <p:tgtEl>
                                          <p:spTgt spid="1033"/>
                                        </p:tgtEl>
                                      </p:cBhvr>
                                    </p:animEffect>
                                  </p:childTnLst>
                                </p:cTn>
                              </p:par>
                            </p:childTnLst>
                          </p:cTn>
                        </p:par>
                        <p:par>
                          <p:cTn id="17" fill="hold" nodeType="afterGroup">
                            <p:stCondLst>
                              <p:cond delay="2000"/>
                            </p:stCondLst>
                            <p:childTnLst>
                              <p:par>
                                <p:cTn id="18" presetID="1" presetClass="emph" presetSubtype="2" fill="hold" nodeType="afterEffect">
                                  <p:stCondLst>
                                    <p:cond delay="0"/>
                                  </p:stCondLst>
                                  <p:childTnLst>
                                    <p:animClr clrSpc="rgb" dir="cw">
                                      <p:cBhvr>
                                        <p:cTn id="19" dur="1000" fill="hold"/>
                                        <p:tgtEl>
                                          <p:spTgt spid="1060"/>
                                        </p:tgtEl>
                                        <p:attrNameLst>
                                          <p:attrName>fillcolor</p:attrName>
                                        </p:attrNameLst>
                                      </p:cBhvr>
                                      <p:to>
                                        <a:schemeClr val="folHlink"/>
                                      </p:to>
                                    </p:animClr>
                                    <p:set>
                                      <p:cBhvr>
                                        <p:cTn id="20" dur="1000" fill="hold"/>
                                        <p:tgtEl>
                                          <p:spTgt spid="1060"/>
                                        </p:tgtEl>
                                        <p:attrNameLst>
                                          <p:attrName>fill.type</p:attrName>
                                        </p:attrNameLst>
                                      </p:cBhvr>
                                      <p:to>
                                        <p:strVal val="solid"/>
                                      </p:to>
                                    </p:set>
                                    <p:set>
                                      <p:cBhvr>
                                        <p:cTn id="21" dur="1000" fill="hold"/>
                                        <p:tgtEl>
                                          <p:spTgt spid="1060"/>
                                        </p:tgtEl>
                                        <p:attrNameLst>
                                          <p:attrName>fill.on</p:attrName>
                                        </p:attrNameLst>
                                      </p:cBhvr>
                                      <p:to>
                                        <p:strVal val="true"/>
                                      </p:to>
                                    </p:set>
                                  </p:childTnLst>
                                </p:cTn>
                              </p:par>
                              <p:par>
                                <p:cTn id="22" presetID="1" presetClass="emph" presetSubtype="2" fill="hold" nodeType="withEffect">
                                  <p:stCondLst>
                                    <p:cond delay="700"/>
                                  </p:stCondLst>
                                  <p:childTnLst>
                                    <p:animClr clrSpc="rgb" dir="cw">
                                      <p:cBhvr>
                                        <p:cTn id="23" dur="1000" fill="hold"/>
                                        <p:tgtEl>
                                          <p:spTgt spid="1033"/>
                                        </p:tgtEl>
                                        <p:attrNameLst>
                                          <p:attrName>fillcolor</p:attrName>
                                        </p:attrNameLst>
                                      </p:cBhvr>
                                      <p:to>
                                        <a:schemeClr val="accent1"/>
                                      </p:to>
                                    </p:animClr>
                                    <p:set>
                                      <p:cBhvr>
                                        <p:cTn id="24" dur="1000" fill="hold"/>
                                        <p:tgtEl>
                                          <p:spTgt spid="1033"/>
                                        </p:tgtEl>
                                        <p:attrNameLst>
                                          <p:attrName>fill.type</p:attrName>
                                        </p:attrNameLst>
                                      </p:cBhvr>
                                      <p:to>
                                        <p:strVal val="solid"/>
                                      </p:to>
                                    </p:set>
                                    <p:set>
                                      <p:cBhvr>
                                        <p:cTn id="25" dur="1000" fill="hold"/>
                                        <p:tgtEl>
                                          <p:spTgt spid="103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3" grpId="0" animBg="1"/>
      <p:bldP spid="1060" grpId="0" animBg="1"/>
      <p:bldP spid="1026" grpId="0"/>
    </p:bldLst>
  </p:timing>
  <p:txStyles>
    <p:titleStyle>
      <a:lvl1pPr algn="l" rtl="0" eaLnBrk="1" fontAlgn="base" hangingPunct="1">
        <a:spcBef>
          <a:spcPct val="0"/>
        </a:spcBef>
        <a:spcAft>
          <a:spcPct val="0"/>
        </a:spcAft>
        <a:defRPr sz="4400" b="1">
          <a:solidFill>
            <a:schemeClr val="tx2"/>
          </a:solidFill>
          <a:latin typeface="+mj-lt"/>
          <a:ea typeface="+mj-ea"/>
          <a:cs typeface="+mj-cs"/>
        </a:defRPr>
      </a:lvl1pPr>
      <a:lvl2pPr algn="l" rtl="0" eaLnBrk="1" fontAlgn="base" hangingPunct="1">
        <a:spcBef>
          <a:spcPct val="0"/>
        </a:spcBef>
        <a:spcAft>
          <a:spcPct val="0"/>
        </a:spcAft>
        <a:defRPr sz="4400" b="1">
          <a:solidFill>
            <a:schemeClr val="tx2"/>
          </a:solidFill>
          <a:latin typeface="Arial" charset="0"/>
        </a:defRPr>
      </a:lvl2pPr>
      <a:lvl3pPr algn="l" rtl="0" eaLnBrk="1" fontAlgn="base" hangingPunct="1">
        <a:spcBef>
          <a:spcPct val="0"/>
        </a:spcBef>
        <a:spcAft>
          <a:spcPct val="0"/>
        </a:spcAft>
        <a:defRPr sz="4400" b="1">
          <a:solidFill>
            <a:schemeClr val="tx2"/>
          </a:solidFill>
          <a:latin typeface="Arial" charset="0"/>
        </a:defRPr>
      </a:lvl3pPr>
      <a:lvl4pPr algn="l" rtl="0" eaLnBrk="1" fontAlgn="base" hangingPunct="1">
        <a:spcBef>
          <a:spcPct val="0"/>
        </a:spcBef>
        <a:spcAft>
          <a:spcPct val="0"/>
        </a:spcAft>
        <a:defRPr sz="4400" b="1">
          <a:solidFill>
            <a:schemeClr val="tx2"/>
          </a:solidFill>
          <a:latin typeface="Arial" charset="0"/>
        </a:defRPr>
      </a:lvl4pPr>
      <a:lvl5pPr algn="l" rtl="0" eaLnBrk="1" fontAlgn="base" hangingPunct="1">
        <a:spcBef>
          <a:spcPct val="0"/>
        </a:spcBef>
        <a:spcAft>
          <a:spcPct val="0"/>
        </a:spcAft>
        <a:defRPr sz="4400" b="1">
          <a:solidFill>
            <a:schemeClr val="tx2"/>
          </a:solidFill>
          <a:latin typeface="Arial" charset="0"/>
        </a:defRPr>
      </a:lvl5pPr>
      <a:lvl6pPr marL="457200" algn="l" rtl="0" eaLnBrk="1" fontAlgn="base" hangingPunct="1">
        <a:spcBef>
          <a:spcPct val="0"/>
        </a:spcBef>
        <a:spcAft>
          <a:spcPct val="0"/>
        </a:spcAft>
        <a:defRPr sz="4400" b="1">
          <a:solidFill>
            <a:schemeClr val="tx2"/>
          </a:solidFill>
          <a:latin typeface="Arial" charset="0"/>
        </a:defRPr>
      </a:lvl6pPr>
      <a:lvl7pPr marL="914400" algn="l" rtl="0" eaLnBrk="1" fontAlgn="base" hangingPunct="1">
        <a:spcBef>
          <a:spcPct val="0"/>
        </a:spcBef>
        <a:spcAft>
          <a:spcPct val="0"/>
        </a:spcAft>
        <a:defRPr sz="4400" b="1">
          <a:solidFill>
            <a:schemeClr val="tx2"/>
          </a:solidFill>
          <a:latin typeface="Arial" charset="0"/>
        </a:defRPr>
      </a:lvl7pPr>
      <a:lvl8pPr marL="1371600" algn="l" rtl="0" eaLnBrk="1" fontAlgn="base" hangingPunct="1">
        <a:spcBef>
          <a:spcPct val="0"/>
        </a:spcBef>
        <a:spcAft>
          <a:spcPct val="0"/>
        </a:spcAft>
        <a:defRPr sz="4400" b="1">
          <a:solidFill>
            <a:schemeClr val="tx2"/>
          </a:solidFill>
          <a:latin typeface="Arial" charset="0"/>
        </a:defRPr>
      </a:lvl8pPr>
      <a:lvl9pPr marL="1828800" algn="l" rtl="0" eaLnBrk="1" fontAlgn="base" hangingPunct="1">
        <a:spcBef>
          <a:spcPct val="0"/>
        </a:spcBef>
        <a:spcAft>
          <a:spcPct val="0"/>
        </a:spcAft>
        <a:defRPr sz="44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164554"/>
            <a:ext cx="8229600" cy="695325"/>
          </a:xfrm>
        </p:spPr>
        <p:txBody>
          <a:bodyPr/>
          <a:lstStyle/>
          <a:p>
            <a:r>
              <a:rPr lang="en-IN" sz="2400" dirty="0" smtClean="0">
                <a:latin typeface="Times New Roman" pitchFamily="18" charset="0"/>
                <a:cs typeface="Times New Roman" pitchFamily="18" charset="0"/>
              </a:rPr>
              <a:t>Q</a:t>
            </a:r>
            <a:r>
              <a:rPr lang="en-IN" sz="2400" dirty="0">
                <a:latin typeface="Times New Roman" pitchFamily="18" charset="0"/>
                <a:cs typeface="Times New Roman" pitchFamily="18" charset="0"/>
              </a:rPr>
              <a:t>uestion </a:t>
            </a:r>
            <a:r>
              <a:rPr lang="en-IN" sz="2400" dirty="0" smtClean="0">
                <a:latin typeface="Times New Roman" pitchFamily="18" charset="0"/>
                <a:cs typeface="Times New Roman" pitchFamily="18" charset="0"/>
              </a:rPr>
              <a:t>10 (</a:t>
            </a:r>
            <a:r>
              <a:rPr lang="en-IN" sz="2400" dirty="0">
                <a:latin typeface="Times New Roman" pitchFamily="18" charset="0"/>
                <a:cs typeface="Times New Roman" pitchFamily="18" charset="0"/>
              </a:rPr>
              <a:t>Case 4</a:t>
            </a:r>
            <a:r>
              <a:rPr lang="en-IN" sz="2400" dirty="0" smtClean="0">
                <a:latin typeface="Times New Roman" pitchFamily="18" charset="0"/>
                <a:cs typeface="Times New Roman" pitchFamily="18" charset="0"/>
              </a:rPr>
              <a:t>)</a:t>
            </a:r>
            <a:endParaRPr lang="en-IN" sz="2400" dirty="0">
              <a:latin typeface="Times New Roman" pitchFamily="18" charset="0"/>
              <a:cs typeface="Times New Roman" pitchFamily="18" charset="0"/>
            </a:endParaRPr>
          </a:p>
        </p:txBody>
      </p:sp>
      <p:sp>
        <p:nvSpPr>
          <p:cNvPr id="5" name="Content Placeholder 4"/>
          <p:cNvSpPr>
            <a:spLocks noGrp="1"/>
          </p:cNvSpPr>
          <p:nvPr>
            <p:ph idx="1"/>
          </p:nvPr>
        </p:nvSpPr>
        <p:spPr>
          <a:xfrm>
            <a:off x="23129" y="267494"/>
            <a:ext cx="9120871" cy="4752528"/>
          </a:xfrm>
        </p:spPr>
        <p:txBody>
          <a:bodyPr/>
          <a:lstStyle/>
          <a:p>
            <a:pPr marL="0" indent="0">
              <a:buNone/>
            </a:pPr>
            <a:r>
              <a:rPr lang="en-IN" sz="2000" dirty="0">
                <a:latin typeface="Times New Roman" pitchFamily="18" charset="0"/>
                <a:cs typeface="Times New Roman" pitchFamily="18" charset="0"/>
              </a:rPr>
              <a:t>A big corporate house is engaged in manufacturing industrial chemicals on a large scale. It proposes to set upon the additional unit. Many states rejected its proposal due to the detrimental effect on the environment. But one state government acceded to the request and permitted the unit close to a city, brushing aside all opposition.</a:t>
            </a:r>
          </a:p>
          <a:p>
            <a:pPr marL="0" indent="0">
              <a:buNone/>
            </a:pPr>
            <a:r>
              <a:rPr lang="en-IN" sz="2000" dirty="0">
                <a:latin typeface="Times New Roman" pitchFamily="18" charset="0"/>
                <a:cs typeface="Times New Roman" pitchFamily="18" charset="0"/>
              </a:rPr>
              <a:t>The unit was set up 10 years ago and was in full swing till recently. The pollution caused by the industrial effluents was affecting the land, water and crops in the area. It was also causing serious health problems to human beings and animals. This gave rise to a series of agitation thousands of people took part, creating a law and order problem necessitating stern police action. Following the public outcry, the State government ordered the closure of the factory.</a:t>
            </a:r>
          </a:p>
          <a:p>
            <a:pPr marL="0" indent="0">
              <a:buNone/>
            </a:pPr>
            <a:r>
              <a:rPr lang="en-IN" sz="2000" dirty="0">
                <a:latin typeface="Times New Roman" pitchFamily="18" charset="0"/>
                <a:cs typeface="Times New Roman" pitchFamily="18" charset="0"/>
              </a:rPr>
              <a:t>The closure of the factory resulted in the unemployment of not only those workers who were engaged in the factory but also those who were working in the ancillary units. It also very badly affected those industry which depended on the chemicals manufactured by </a:t>
            </a:r>
            <a:r>
              <a:rPr lang="en-IN" sz="2000" dirty="0" err="1" smtClean="0">
                <a:latin typeface="Times New Roman" pitchFamily="18" charset="0"/>
                <a:cs typeface="Times New Roman" pitchFamily="18" charset="0"/>
              </a:rPr>
              <a:t>it.As</a:t>
            </a:r>
            <a:r>
              <a:rPr lang="en-IN" sz="2000" dirty="0" smtClean="0">
                <a:latin typeface="Times New Roman" pitchFamily="18" charset="0"/>
                <a:cs typeface="Times New Roman" pitchFamily="18" charset="0"/>
              </a:rPr>
              <a:t> </a:t>
            </a:r>
            <a:r>
              <a:rPr lang="en-IN" sz="2000" dirty="0">
                <a:latin typeface="Times New Roman" pitchFamily="18" charset="0"/>
                <a:cs typeface="Times New Roman" pitchFamily="18" charset="0"/>
              </a:rPr>
              <a:t>a senior officer entrusted with the responsibility of handling this issues, how are you going to address it? (250 words)                                                       </a:t>
            </a:r>
          </a:p>
        </p:txBody>
      </p:sp>
    </p:spTree>
    <p:extLst>
      <p:ext uri="{BB962C8B-B14F-4D97-AF65-F5344CB8AC3E}">
        <p14:creationId xmlns:p14="http://schemas.microsoft.com/office/powerpoint/2010/main" val="9531394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10501"/>
            <a:ext cx="8229600" cy="695325"/>
          </a:xfrm>
        </p:spPr>
        <p:txBody>
          <a:bodyPr/>
          <a:lstStyle/>
          <a:p>
            <a:r>
              <a:rPr lang="en-IN" sz="3600" dirty="0" smtClean="0">
                <a:latin typeface="Times New Roman" pitchFamily="18" charset="0"/>
                <a:cs typeface="Times New Roman" pitchFamily="18" charset="0"/>
              </a:rPr>
              <a:t>Approach:</a:t>
            </a:r>
            <a:endParaRPr lang="en-IN" sz="3600" dirty="0">
              <a:latin typeface="Times New Roman" pitchFamily="18" charset="0"/>
              <a:cs typeface="Times New Roman" pitchFamily="18" charset="0"/>
            </a:endParaRPr>
          </a:p>
        </p:txBody>
      </p:sp>
      <p:sp>
        <p:nvSpPr>
          <p:cNvPr id="5" name="Content Placeholder 4"/>
          <p:cNvSpPr>
            <a:spLocks noGrp="1"/>
          </p:cNvSpPr>
          <p:nvPr>
            <p:ph idx="1"/>
          </p:nvPr>
        </p:nvSpPr>
        <p:spPr>
          <a:xfrm>
            <a:off x="179512" y="627534"/>
            <a:ext cx="2808312" cy="4374486"/>
          </a:xfrm>
          <a:noFill/>
          <a:ln w="25400">
            <a:solidFill>
              <a:schemeClr val="accent1"/>
            </a:solidFill>
          </a:ln>
        </p:spPr>
        <p:txBody>
          <a:bodyPr/>
          <a:lstStyle/>
          <a:p>
            <a:pPr marL="0" indent="0" algn="ctr">
              <a:buNone/>
            </a:pPr>
            <a:r>
              <a:rPr lang="en-IN" sz="2400" b="1" dirty="0" smtClean="0">
                <a:latin typeface="Times New Roman" pitchFamily="18" charset="0"/>
                <a:cs typeface="Times New Roman" pitchFamily="18" charset="0"/>
              </a:rPr>
              <a:t>Page 1</a:t>
            </a:r>
          </a:p>
          <a:p>
            <a:pPr marL="0" indent="0">
              <a:buNone/>
            </a:pPr>
            <a:r>
              <a:rPr lang="en-IN" sz="2400" dirty="0" smtClean="0">
                <a:latin typeface="Times New Roman" pitchFamily="18" charset="0"/>
                <a:cs typeface="Times New Roman" pitchFamily="18" charset="0"/>
              </a:rPr>
              <a:t>1. Identify   stakeholders.</a:t>
            </a:r>
          </a:p>
          <a:p>
            <a:pPr marL="0" indent="0">
              <a:buNone/>
            </a:pPr>
            <a:r>
              <a:rPr lang="en-IN" sz="2400" dirty="0" smtClean="0">
                <a:latin typeface="Times New Roman" pitchFamily="18" charset="0"/>
                <a:cs typeface="Times New Roman" pitchFamily="18" charset="0"/>
              </a:rPr>
              <a:t> </a:t>
            </a:r>
          </a:p>
          <a:p>
            <a:pPr marL="0" indent="0">
              <a:buNone/>
            </a:pPr>
            <a:endParaRPr lang="en-IN" sz="2400" dirty="0" smtClean="0">
              <a:latin typeface="Times New Roman" pitchFamily="18" charset="0"/>
              <a:cs typeface="Times New Roman" pitchFamily="18" charset="0"/>
            </a:endParaRPr>
          </a:p>
          <a:p>
            <a:pPr marL="0" indent="0">
              <a:buNone/>
            </a:pPr>
            <a:r>
              <a:rPr lang="en-IN" sz="2400" dirty="0" smtClean="0">
                <a:latin typeface="Times New Roman" pitchFamily="18" charset="0"/>
                <a:cs typeface="Times New Roman" pitchFamily="18" charset="0"/>
              </a:rPr>
              <a:t>2. Explain Problem.</a:t>
            </a:r>
          </a:p>
          <a:p>
            <a:pPr marL="0" indent="0">
              <a:buNone/>
            </a:pPr>
            <a:endParaRPr lang="en-IN" sz="2400" dirty="0">
              <a:latin typeface="Times New Roman" pitchFamily="18" charset="0"/>
              <a:cs typeface="Times New Roman" pitchFamily="18" charset="0"/>
            </a:endParaRPr>
          </a:p>
          <a:p>
            <a:pPr marL="0" indent="0">
              <a:buNone/>
            </a:pPr>
            <a:r>
              <a:rPr lang="en-IN" sz="2400" dirty="0" smtClean="0">
                <a:latin typeface="Times New Roman" pitchFamily="18" charset="0"/>
                <a:cs typeface="Times New Roman" pitchFamily="18" charset="0"/>
              </a:rPr>
              <a:t>3. Ethical dilemma in this case.</a:t>
            </a:r>
            <a:endParaRPr lang="en-IN" sz="2400" dirty="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a:p>
            <a:pPr marL="0" indent="0">
              <a:buNone/>
            </a:pPr>
            <a:endParaRPr lang="en-IN" sz="2400" dirty="0" smtClean="0">
              <a:latin typeface="Times New Roman" pitchFamily="18" charset="0"/>
              <a:cs typeface="Times New Roman" pitchFamily="18" charset="0"/>
            </a:endParaRP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Content Placeholder 4"/>
          <p:cNvSpPr txBox="1">
            <a:spLocks/>
          </p:cNvSpPr>
          <p:nvPr/>
        </p:nvSpPr>
        <p:spPr bwMode="gray">
          <a:xfrm>
            <a:off x="3073804" y="636974"/>
            <a:ext cx="2808312" cy="4374486"/>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FontTx/>
              <a:buNone/>
            </a:pPr>
            <a:r>
              <a:rPr lang="en-IN" sz="2400" b="1" kern="0" dirty="0" smtClean="0">
                <a:latin typeface="Times New Roman" pitchFamily="18" charset="0"/>
                <a:cs typeface="Times New Roman" pitchFamily="18" charset="0"/>
              </a:rPr>
              <a:t>Page 2.</a:t>
            </a:r>
            <a:endParaRPr lang="en-IN" sz="2400" kern="0" dirty="0" smtClean="0">
              <a:latin typeface="Times New Roman" pitchFamily="18" charset="0"/>
              <a:cs typeface="Times New Roman" pitchFamily="18" charset="0"/>
            </a:endParaRPr>
          </a:p>
          <a:p>
            <a:pPr marL="0" indent="0">
              <a:buNone/>
            </a:pPr>
            <a:r>
              <a:rPr lang="en-IN" sz="2400" kern="0" dirty="0" smtClean="0">
                <a:latin typeface="Times New Roman" pitchFamily="18" charset="0"/>
                <a:cs typeface="Times New Roman" pitchFamily="18" charset="0"/>
              </a:rPr>
              <a:t>4. Explain briefly what should be right approach in this regard.</a:t>
            </a:r>
            <a:endParaRPr lang="en-IN" sz="2400" dirty="0">
              <a:latin typeface="Times New Roman" pitchFamily="18" charset="0"/>
              <a:cs typeface="Times New Roman" pitchFamily="18" charset="0"/>
            </a:endParaRPr>
          </a:p>
          <a:p>
            <a:pPr marL="0" indent="0">
              <a:buNone/>
            </a:pPr>
            <a:endParaRPr lang="en-IN" sz="2400" dirty="0" smtClean="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a:p>
            <a:pPr marL="0" indent="0">
              <a:buNone/>
            </a:pPr>
            <a:r>
              <a:rPr lang="en-IN" sz="2400" dirty="0" smtClean="0">
                <a:latin typeface="Times New Roman" pitchFamily="18" charset="0"/>
                <a:cs typeface="Times New Roman" pitchFamily="18" charset="0"/>
              </a:rPr>
              <a:t>4. New approach one will adopt.</a:t>
            </a:r>
            <a:endParaRPr lang="en-IN" sz="2400" dirty="0">
              <a:latin typeface="Times New Roman" pitchFamily="18" charset="0"/>
              <a:cs typeface="Times New Roman" pitchFamily="18" charset="0"/>
            </a:endParaRPr>
          </a:p>
          <a:p>
            <a:pPr marL="0" indent="0">
              <a:buFontTx/>
              <a:buNone/>
            </a:pPr>
            <a:endParaRPr lang="en-IN" sz="2400" kern="0" dirty="0">
              <a:latin typeface="Times New Roman" pitchFamily="18" charset="0"/>
              <a:cs typeface="Times New Roman" pitchFamily="18" charset="0"/>
            </a:endParaRPr>
          </a:p>
        </p:txBody>
      </p:sp>
      <p:sp>
        <p:nvSpPr>
          <p:cNvPr id="8" name="Content Placeholder 4"/>
          <p:cNvSpPr txBox="1">
            <a:spLocks/>
          </p:cNvSpPr>
          <p:nvPr/>
        </p:nvSpPr>
        <p:spPr bwMode="gray">
          <a:xfrm>
            <a:off x="6108902" y="632382"/>
            <a:ext cx="2808312" cy="4374486"/>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FontTx/>
              <a:buNone/>
            </a:pPr>
            <a:r>
              <a:rPr lang="en-IN" sz="2400" b="1" kern="0" dirty="0" smtClean="0">
                <a:latin typeface="Times New Roman" pitchFamily="18" charset="0"/>
                <a:cs typeface="Times New Roman" pitchFamily="18" charset="0"/>
              </a:rPr>
              <a:t>Page 3</a:t>
            </a:r>
          </a:p>
          <a:p>
            <a:pPr marL="0" indent="0">
              <a:buFontTx/>
              <a:buNone/>
            </a:pPr>
            <a:r>
              <a:rPr lang="en-IN" sz="2400" kern="0" dirty="0" smtClean="0">
                <a:latin typeface="Times New Roman" pitchFamily="18" charset="0"/>
                <a:cs typeface="Times New Roman" pitchFamily="18" charset="0"/>
              </a:rPr>
              <a:t>5. Way forward.</a:t>
            </a:r>
            <a:endParaRPr lang="en-IN" sz="2400" kern="0" dirty="0">
              <a:latin typeface="Times New Roman" pitchFamily="18" charset="0"/>
              <a:cs typeface="Times New Roman" pitchFamily="18" charset="0"/>
            </a:endParaRPr>
          </a:p>
        </p:txBody>
      </p:sp>
    </p:spTree>
    <p:extLst>
      <p:ext uri="{BB962C8B-B14F-4D97-AF65-F5344CB8AC3E}">
        <p14:creationId xmlns:p14="http://schemas.microsoft.com/office/powerpoint/2010/main" val="6326514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92546"/>
            <a:ext cx="8229600" cy="695325"/>
          </a:xfrm>
        </p:spPr>
        <p:txBody>
          <a:bodyPr/>
          <a:lstStyle/>
          <a:p>
            <a:r>
              <a:rPr lang="en-IN" sz="2800" dirty="0" smtClean="0">
                <a:latin typeface="Times New Roman" pitchFamily="18" charset="0"/>
                <a:cs typeface="Times New Roman" pitchFamily="18" charset="0"/>
              </a:rPr>
              <a:t>Various stakeholders.</a:t>
            </a:r>
            <a:endParaRPr lang="en-IN" sz="28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483518"/>
            <a:ext cx="7848872" cy="4374486"/>
          </a:xfrm>
        </p:spPr>
        <p:txBody>
          <a:bodyPr/>
          <a:lstStyle/>
          <a:p>
            <a:r>
              <a:rPr lang="en-IN" sz="2400" dirty="0" smtClean="0">
                <a:latin typeface="Times New Roman" pitchFamily="18" charset="0"/>
                <a:cs typeface="Times New Roman" pitchFamily="18" charset="0"/>
              </a:rPr>
              <a:t>State Government.</a:t>
            </a:r>
          </a:p>
          <a:p>
            <a:r>
              <a:rPr lang="en-IN" sz="2400" dirty="0" smtClean="0">
                <a:latin typeface="Times New Roman" pitchFamily="18" charset="0"/>
                <a:cs typeface="Times New Roman" pitchFamily="18" charset="0"/>
              </a:rPr>
              <a:t>Environment.</a:t>
            </a:r>
          </a:p>
          <a:p>
            <a:r>
              <a:rPr lang="en-IN" sz="2400" dirty="0" smtClean="0">
                <a:latin typeface="Times New Roman" pitchFamily="18" charset="0"/>
                <a:cs typeface="Times New Roman" pitchFamily="18" charset="0"/>
              </a:rPr>
              <a:t>People and animals living around the factory.</a:t>
            </a:r>
          </a:p>
          <a:p>
            <a:r>
              <a:rPr lang="en-IN" sz="2400" dirty="0" smtClean="0">
                <a:latin typeface="Times New Roman" pitchFamily="18" charset="0"/>
                <a:cs typeface="Times New Roman" pitchFamily="18" charset="0"/>
              </a:rPr>
              <a:t>Workers of factory and dependent Units.</a:t>
            </a:r>
          </a:p>
          <a:p>
            <a:endParaRPr lang="en-IN" sz="24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403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92546"/>
            <a:ext cx="8229600" cy="695325"/>
          </a:xfrm>
        </p:spPr>
        <p:txBody>
          <a:bodyPr/>
          <a:lstStyle/>
          <a:p>
            <a:r>
              <a:rPr lang="en-IN" sz="2800" dirty="0" smtClean="0">
                <a:latin typeface="Times New Roman" pitchFamily="18" charset="0"/>
                <a:cs typeface="Times New Roman" pitchFamily="18" charset="0"/>
              </a:rPr>
              <a:t>Explain Problem:</a:t>
            </a:r>
            <a:endParaRPr lang="en-IN" sz="2800" dirty="0">
              <a:latin typeface="Times New Roman" pitchFamily="18" charset="0"/>
              <a:cs typeface="Times New Roman" pitchFamily="18" charset="0"/>
            </a:endParaRPr>
          </a:p>
        </p:txBody>
      </p:sp>
      <p:sp>
        <p:nvSpPr>
          <p:cNvPr id="5" name="Content Placeholder 4"/>
          <p:cNvSpPr>
            <a:spLocks noGrp="1"/>
          </p:cNvSpPr>
          <p:nvPr>
            <p:ph idx="1"/>
          </p:nvPr>
        </p:nvSpPr>
        <p:spPr>
          <a:xfrm>
            <a:off x="38009" y="555526"/>
            <a:ext cx="7848872" cy="4374486"/>
          </a:xfrm>
        </p:spPr>
        <p:txBody>
          <a:bodyPr/>
          <a:lstStyle/>
          <a:p>
            <a:pPr marL="0" indent="0">
              <a:buNone/>
            </a:pPr>
            <a:r>
              <a:rPr lang="en-IN" sz="2400" dirty="0" smtClean="0">
                <a:latin typeface="Times New Roman" pitchFamily="18" charset="0"/>
                <a:cs typeface="Times New Roman" pitchFamily="18" charset="0"/>
              </a:rPr>
              <a:t>This case reflect chasm between </a:t>
            </a:r>
          </a:p>
          <a:p>
            <a:pPr marL="457200" indent="-457200">
              <a:buFont typeface="+mj-lt"/>
              <a:buAutoNum type="arabicPeriod"/>
            </a:pPr>
            <a:r>
              <a:rPr lang="en-IN" sz="2400" dirty="0" smtClean="0">
                <a:latin typeface="Times New Roman" pitchFamily="18" charset="0"/>
                <a:cs typeface="Times New Roman" pitchFamily="18" charset="0"/>
              </a:rPr>
              <a:t>Industrialization Vs. Environmental Protection.</a:t>
            </a:r>
          </a:p>
          <a:p>
            <a:pPr marL="457200" indent="-457200">
              <a:buFont typeface="+mj-lt"/>
              <a:buAutoNum type="arabicPeriod"/>
            </a:pPr>
            <a:r>
              <a:rPr lang="en-IN" sz="2400" dirty="0" smtClean="0">
                <a:latin typeface="Times New Roman" pitchFamily="18" charset="0"/>
                <a:cs typeface="Times New Roman" pitchFamily="18" charset="0"/>
              </a:rPr>
              <a:t>Employment Vs. Health and safety of People.</a:t>
            </a:r>
          </a:p>
          <a:p>
            <a:pPr marL="0" indent="0">
              <a:buNone/>
            </a:pPr>
            <a:r>
              <a:rPr lang="en-IN" sz="2400" dirty="0" smtClean="0">
                <a:latin typeface="Times New Roman" pitchFamily="18" charset="0"/>
                <a:cs typeface="Times New Roman" pitchFamily="18" charset="0"/>
              </a:rPr>
              <a:t>Clash between conflicting values create ethical dilemma in front of Government to </a:t>
            </a:r>
            <a:r>
              <a:rPr lang="en-IN" sz="2400" b="1" dirty="0" smtClean="0">
                <a:latin typeface="Times New Roman" pitchFamily="18" charset="0"/>
                <a:cs typeface="Times New Roman" pitchFamily="18" charset="0"/>
              </a:rPr>
              <a:t>choose lesser evil which have more good than bad.</a:t>
            </a:r>
          </a:p>
          <a:p>
            <a:pPr marL="0" indent="0">
              <a:buNone/>
            </a:pPr>
            <a:endParaRPr lang="en-IN" sz="24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6638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164554"/>
            <a:ext cx="8229600" cy="695325"/>
          </a:xfrm>
        </p:spPr>
        <p:txBody>
          <a:bodyPr/>
          <a:lstStyle/>
          <a:p>
            <a:pPr marL="0" indent="0">
              <a:buNone/>
            </a:pPr>
            <a:r>
              <a:rPr lang="en-IN" sz="2400" dirty="0">
                <a:latin typeface="Times New Roman" pitchFamily="18" charset="0"/>
                <a:cs typeface="Times New Roman" pitchFamily="18" charset="0"/>
              </a:rPr>
              <a:t>Explain briefly what should be right approach in this regard.</a:t>
            </a:r>
          </a:p>
        </p:txBody>
      </p:sp>
      <p:sp>
        <p:nvSpPr>
          <p:cNvPr id="5" name="Content Placeholder 4"/>
          <p:cNvSpPr>
            <a:spLocks noGrp="1"/>
          </p:cNvSpPr>
          <p:nvPr>
            <p:ph idx="1"/>
          </p:nvPr>
        </p:nvSpPr>
        <p:spPr>
          <a:xfrm>
            <a:off x="107504" y="542225"/>
            <a:ext cx="5832648" cy="4374486"/>
          </a:xfrm>
        </p:spPr>
        <p:txBody>
          <a:bodyPr/>
          <a:lstStyle/>
          <a:p>
            <a:pPr marL="0" indent="0">
              <a:buNone/>
            </a:pPr>
            <a:r>
              <a:rPr lang="en-IN" sz="2000" dirty="0" smtClean="0">
                <a:latin typeface="Times New Roman" pitchFamily="18" charset="0"/>
                <a:cs typeface="Times New Roman" pitchFamily="18" charset="0"/>
              </a:rPr>
              <a:t>Right approach should be </a:t>
            </a:r>
            <a:r>
              <a:rPr lang="en-IN" sz="2000" b="1" dirty="0" smtClean="0">
                <a:latin typeface="Times New Roman" pitchFamily="18" charset="0"/>
                <a:cs typeface="Times New Roman" pitchFamily="18" charset="0"/>
              </a:rPr>
              <a:t>balancing of conflicting interests </a:t>
            </a:r>
            <a:r>
              <a:rPr lang="en-IN" sz="2000" dirty="0" smtClean="0">
                <a:latin typeface="Times New Roman" pitchFamily="18" charset="0"/>
                <a:cs typeface="Times New Roman" pitchFamily="18" charset="0"/>
              </a:rPr>
              <a:t>to reach to optimal solution </a:t>
            </a:r>
            <a:r>
              <a:rPr lang="en-IN" sz="2000" b="1" dirty="0" smtClean="0">
                <a:latin typeface="Times New Roman" pitchFamily="18" charset="0"/>
                <a:cs typeface="Times New Roman" pitchFamily="18" charset="0"/>
              </a:rPr>
              <a:t>based upon principles of socio- economic and environmental justice</a:t>
            </a:r>
            <a:r>
              <a:rPr lang="en-IN" sz="2000" dirty="0" smtClean="0">
                <a:latin typeface="Times New Roman" pitchFamily="18" charset="0"/>
                <a:cs typeface="Times New Roman" pitchFamily="18" charset="0"/>
              </a:rPr>
              <a:t>.</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201407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7464" y="-211807"/>
            <a:ext cx="8229600" cy="695325"/>
          </a:xfrm>
        </p:spPr>
        <p:txBody>
          <a:bodyPr/>
          <a:lstStyle/>
          <a:p>
            <a:r>
              <a:rPr lang="en-IN" sz="2400" dirty="0">
                <a:latin typeface="Times New Roman" pitchFamily="18" charset="0"/>
                <a:cs typeface="Times New Roman" pitchFamily="18" charset="0"/>
              </a:rPr>
              <a:t>C</a:t>
            </a:r>
            <a:r>
              <a:rPr lang="en-IN" sz="2400" dirty="0" smtClean="0">
                <a:latin typeface="Times New Roman" pitchFamily="18" charset="0"/>
                <a:cs typeface="Times New Roman" pitchFamily="18" charset="0"/>
              </a:rPr>
              <a:t>ourse of action:</a:t>
            </a:r>
            <a:endParaRPr lang="en-IN" sz="2400" dirty="0">
              <a:latin typeface="Times New Roman" pitchFamily="18" charset="0"/>
              <a:cs typeface="Times New Roman" pitchFamily="18" charset="0"/>
            </a:endParaRPr>
          </a:p>
        </p:txBody>
      </p:sp>
      <p:sp>
        <p:nvSpPr>
          <p:cNvPr id="5" name="Content Placeholder 4"/>
          <p:cNvSpPr>
            <a:spLocks noGrp="1"/>
          </p:cNvSpPr>
          <p:nvPr>
            <p:ph idx="1"/>
          </p:nvPr>
        </p:nvSpPr>
        <p:spPr>
          <a:xfrm>
            <a:off x="27464" y="267494"/>
            <a:ext cx="6848792" cy="4731990"/>
          </a:xfrm>
        </p:spPr>
        <p:txBody>
          <a:bodyPr/>
          <a:lstStyle/>
          <a:p>
            <a:pPr algn="just"/>
            <a:r>
              <a:rPr lang="en-IN" sz="2000" dirty="0" smtClean="0">
                <a:latin typeface="Times New Roman" pitchFamily="18" charset="0"/>
                <a:cs typeface="Times New Roman" pitchFamily="18" charset="0"/>
              </a:rPr>
              <a:t>First response will be to </a:t>
            </a:r>
            <a:r>
              <a:rPr lang="en-IN" sz="2000" b="1" dirty="0" smtClean="0">
                <a:latin typeface="Times New Roman" pitchFamily="18" charset="0"/>
                <a:cs typeface="Times New Roman" pitchFamily="18" charset="0"/>
              </a:rPr>
              <a:t>uphold law and order situation </a:t>
            </a:r>
            <a:r>
              <a:rPr lang="en-IN" sz="2000" dirty="0" smtClean="0">
                <a:latin typeface="Times New Roman" pitchFamily="18" charset="0"/>
                <a:cs typeface="Times New Roman" pitchFamily="18" charset="0"/>
              </a:rPr>
              <a:t>with judicious use of </a:t>
            </a:r>
            <a:r>
              <a:rPr lang="en-IN" sz="2000" b="1" dirty="0" smtClean="0">
                <a:latin typeface="Times New Roman" pitchFamily="18" charset="0"/>
                <a:cs typeface="Times New Roman" pitchFamily="18" charset="0"/>
              </a:rPr>
              <a:t>persuasion and force. </a:t>
            </a:r>
          </a:p>
          <a:p>
            <a:pPr algn="just"/>
            <a:r>
              <a:rPr lang="en-IN" sz="2000" dirty="0" smtClean="0">
                <a:latin typeface="Times New Roman" pitchFamily="18" charset="0"/>
                <a:cs typeface="Times New Roman" pitchFamily="18" charset="0"/>
              </a:rPr>
              <a:t>After social order is at place, </a:t>
            </a:r>
            <a:r>
              <a:rPr lang="en-IN" sz="2000" b="1" dirty="0" smtClean="0">
                <a:latin typeface="Times New Roman" pitchFamily="18" charset="0"/>
                <a:cs typeface="Times New Roman" pitchFamily="18" charset="0"/>
              </a:rPr>
              <a:t>channel of communication should be opened to all stakeholders</a:t>
            </a:r>
            <a:r>
              <a:rPr lang="en-IN" sz="2000" dirty="0" smtClean="0">
                <a:latin typeface="Times New Roman" pitchFamily="18" charset="0"/>
                <a:cs typeface="Times New Roman" pitchFamily="18" charset="0"/>
              </a:rPr>
              <a:t> and disseminating information regarding closure of Industry.</a:t>
            </a:r>
          </a:p>
          <a:p>
            <a:pPr algn="just"/>
            <a:r>
              <a:rPr lang="en-IN" sz="2000" dirty="0" smtClean="0">
                <a:latin typeface="Times New Roman" pitchFamily="18" charset="0"/>
                <a:cs typeface="Times New Roman" pitchFamily="18" charset="0"/>
              </a:rPr>
              <a:t>Closure of Industry </a:t>
            </a:r>
            <a:r>
              <a:rPr lang="en-IN" sz="2000" b="1" dirty="0" smtClean="0">
                <a:latin typeface="Times New Roman" pitchFamily="18" charset="0"/>
                <a:cs typeface="Times New Roman" pitchFamily="18" charset="0"/>
              </a:rPr>
              <a:t>should not be abrupt but phase wise shifting in time bound manner</a:t>
            </a:r>
            <a:r>
              <a:rPr lang="en-IN" sz="2000" b="1" dirty="0" smtClean="0">
                <a:latin typeface="Times New Roman" pitchFamily="18" charset="0"/>
                <a:cs typeface="Times New Roman" pitchFamily="18" charset="0"/>
              </a:rPr>
              <a:t>.</a:t>
            </a:r>
          </a:p>
          <a:p>
            <a:pPr algn="just"/>
            <a:r>
              <a:rPr lang="en-IN" sz="2000" dirty="0" smtClean="0">
                <a:latin typeface="Times New Roman" pitchFamily="18" charset="0"/>
                <a:cs typeface="Times New Roman" pitchFamily="18" charset="0"/>
              </a:rPr>
              <a:t>Set up of </a:t>
            </a:r>
            <a:r>
              <a:rPr lang="en-IN" sz="2000" b="1" dirty="0" smtClean="0">
                <a:latin typeface="Times New Roman" pitchFamily="18" charset="0"/>
                <a:cs typeface="Times New Roman" pitchFamily="18" charset="0"/>
              </a:rPr>
              <a:t>enquiry committee </a:t>
            </a:r>
            <a:r>
              <a:rPr lang="en-IN" sz="2000" dirty="0" smtClean="0">
                <a:latin typeface="Times New Roman" pitchFamily="18" charset="0"/>
                <a:cs typeface="Times New Roman" pitchFamily="18" charset="0"/>
              </a:rPr>
              <a:t>for proper assessment of environmental and health damage caused due to toxic waste generated by chemical factory.</a:t>
            </a:r>
            <a:endParaRPr lang="en-IN" sz="2000" dirty="0" smtClean="0">
              <a:latin typeface="Times New Roman" pitchFamily="18" charset="0"/>
              <a:cs typeface="Times New Roman" pitchFamily="18" charset="0"/>
            </a:endParaRPr>
          </a:p>
          <a:p>
            <a:pPr algn="just"/>
            <a:r>
              <a:rPr lang="en-IN" sz="2000" b="1" dirty="0" smtClean="0">
                <a:latin typeface="Times New Roman" pitchFamily="18" charset="0"/>
                <a:cs typeface="Times New Roman" pitchFamily="18" charset="0"/>
              </a:rPr>
              <a:t>Based upon assessment report, Just </a:t>
            </a:r>
            <a:r>
              <a:rPr lang="en-IN" sz="2000" b="1" dirty="0">
                <a:latin typeface="Times New Roman" pitchFamily="18" charset="0"/>
                <a:cs typeface="Times New Roman" pitchFamily="18" charset="0"/>
              </a:rPr>
              <a:t>compensation  </a:t>
            </a:r>
            <a:r>
              <a:rPr lang="en-IN" sz="2000" dirty="0">
                <a:latin typeface="Times New Roman" pitchFamily="18" charset="0"/>
                <a:cs typeface="Times New Roman" pitchFamily="18" charset="0"/>
              </a:rPr>
              <a:t>should be provided to those who are affected by chemical Unit and </a:t>
            </a:r>
            <a:r>
              <a:rPr lang="en-IN" sz="2000" b="1" dirty="0">
                <a:latin typeface="Times New Roman" pitchFamily="18" charset="0"/>
                <a:cs typeface="Times New Roman" pitchFamily="18" charset="0"/>
              </a:rPr>
              <a:t>bioremediation</a:t>
            </a:r>
            <a:r>
              <a:rPr lang="en-IN" sz="2000" dirty="0">
                <a:latin typeface="Times New Roman" pitchFamily="18" charset="0"/>
                <a:cs typeface="Times New Roman" pitchFamily="18" charset="0"/>
              </a:rPr>
              <a:t> of affected area through </a:t>
            </a:r>
            <a:r>
              <a:rPr lang="en-IN" sz="2000" b="1" dirty="0">
                <a:latin typeface="Times New Roman" pitchFamily="18" charset="0"/>
                <a:cs typeface="Times New Roman" pitchFamily="18" charset="0"/>
              </a:rPr>
              <a:t>CSR and other provisions of environmental Laws</a:t>
            </a:r>
            <a:r>
              <a:rPr lang="en-IN" sz="2000" b="1" dirty="0" smtClean="0">
                <a:latin typeface="Times New Roman" pitchFamily="18" charset="0"/>
                <a:cs typeface="Times New Roman" pitchFamily="18" charset="0"/>
              </a:rPr>
              <a:t>.</a:t>
            </a:r>
          </a:p>
          <a:p>
            <a:pPr marL="0" indent="0" algn="just">
              <a:buNone/>
            </a:pPr>
            <a:endParaRPr lang="en-IN" sz="2000" dirty="0" smtClean="0">
              <a:latin typeface="Times New Roman" pitchFamily="18" charset="0"/>
              <a:cs typeface="Times New Roman" pitchFamily="18" charset="0"/>
            </a:endParaRPr>
          </a:p>
          <a:p>
            <a:pPr algn="just"/>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val="1415431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7464" y="-211807"/>
            <a:ext cx="8229600" cy="695325"/>
          </a:xfrm>
        </p:spPr>
        <p:txBody>
          <a:bodyPr/>
          <a:lstStyle/>
          <a:p>
            <a:r>
              <a:rPr lang="en-IN" sz="2400" dirty="0">
                <a:latin typeface="Times New Roman" pitchFamily="18" charset="0"/>
                <a:cs typeface="Times New Roman" pitchFamily="18" charset="0"/>
              </a:rPr>
              <a:t>C</a:t>
            </a:r>
            <a:r>
              <a:rPr lang="en-IN" sz="2400" dirty="0" smtClean="0">
                <a:latin typeface="Times New Roman" pitchFamily="18" charset="0"/>
                <a:cs typeface="Times New Roman" pitchFamily="18" charset="0"/>
              </a:rPr>
              <a:t>ourse of action:</a:t>
            </a:r>
            <a:endParaRPr lang="en-IN" sz="2400" dirty="0">
              <a:latin typeface="Times New Roman" pitchFamily="18" charset="0"/>
              <a:cs typeface="Times New Roman" pitchFamily="18" charset="0"/>
            </a:endParaRPr>
          </a:p>
        </p:txBody>
      </p:sp>
      <p:sp>
        <p:nvSpPr>
          <p:cNvPr id="5" name="Content Placeholder 4"/>
          <p:cNvSpPr>
            <a:spLocks noGrp="1"/>
          </p:cNvSpPr>
          <p:nvPr>
            <p:ph idx="1"/>
          </p:nvPr>
        </p:nvSpPr>
        <p:spPr>
          <a:xfrm>
            <a:off x="27464" y="267494"/>
            <a:ext cx="6920800" cy="4731990"/>
          </a:xfrm>
        </p:spPr>
        <p:txBody>
          <a:bodyPr/>
          <a:lstStyle/>
          <a:p>
            <a:pPr algn="just"/>
            <a:r>
              <a:rPr lang="en-IN" sz="2000" dirty="0" smtClean="0">
                <a:latin typeface="Times New Roman" pitchFamily="18" charset="0"/>
                <a:cs typeface="Times New Roman" pitchFamily="18" charset="0"/>
              </a:rPr>
              <a:t>Multi stakeholder approach should be adopted </a:t>
            </a:r>
            <a:r>
              <a:rPr lang="en-IN" sz="2000" b="1" dirty="0" smtClean="0">
                <a:latin typeface="Times New Roman" pitchFamily="18" charset="0"/>
                <a:cs typeface="Times New Roman" pitchFamily="18" charset="0"/>
              </a:rPr>
              <a:t>bringing all parties on discussion and deliberation to find new site</a:t>
            </a:r>
            <a:r>
              <a:rPr lang="en-IN" sz="2000" b="1" dirty="0" smtClean="0">
                <a:latin typeface="Times New Roman" pitchFamily="18" charset="0"/>
                <a:cs typeface="Times New Roman" pitchFamily="18" charset="0"/>
              </a:rPr>
              <a:t>.</a:t>
            </a:r>
          </a:p>
          <a:p>
            <a:pPr algn="just"/>
            <a:r>
              <a:rPr lang="en-IN" sz="2000" b="1" dirty="0" smtClean="0">
                <a:latin typeface="Times New Roman" pitchFamily="18" charset="0"/>
                <a:cs typeface="Times New Roman" pitchFamily="18" charset="0"/>
              </a:rPr>
              <a:t>I will ensure detailed SIA and EIA of new site is conducted as per EPA 1986.</a:t>
            </a:r>
          </a:p>
          <a:p>
            <a:pPr algn="just"/>
            <a:r>
              <a:rPr lang="en-IN" sz="2000" b="1" dirty="0" smtClean="0">
                <a:latin typeface="Times New Roman" pitchFamily="18" charset="0"/>
                <a:cs typeface="Times New Roman" pitchFamily="18" charset="0"/>
              </a:rPr>
              <a:t>Tax </a:t>
            </a:r>
            <a:r>
              <a:rPr lang="en-IN" sz="2000" b="1" dirty="0" smtClean="0">
                <a:latin typeface="Times New Roman" pitchFamily="18" charset="0"/>
                <a:cs typeface="Times New Roman" pitchFamily="18" charset="0"/>
              </a:rPr>
              <a:t>holiday </a:t>
            </a:r>
            <a:r>
              <a:rPr lang="en-IN" sz="2000" dirty="0" smtClean="0">
                <a:latin typeface="Times New Roman" pitchFamily="18" charset="0"/>
                <a:cs typeface="Times New Roman" pitchFamily="18" charset="0"/>
              </a:rPr>
              <a:t>and other support provisions can be Provided to small ancillary units so that they can shift to newer area while maintaining their </a:t>
            </a:r>
            <a:r>
              <a:rPr lang="en-IN" sz="2000" b="1" dirty="0" smtClean="0">
                <a:latin typeface="Times New Roman" pitchFamily="18" charset="0"/>
                <a:cs typeface="Times New Roman" pitchFamily="18" charset="0"/>
              </a:rPr>
              <a:t>competitiveness and viability.</a:t>
            </a:r>
          </a:p>
          <a:p>
            <a:pPr algn="just"/>
            <a:r>
              <a:rPr lang="en-IN" sz="2000" dirty="0" smtClean="0">
                <a:latin typeface="Times New Roman" pitchFamily="18" charset="0"/>
                <a:cs typeface="Times New Roman" pitchFamily="18" charset="0"/>
              </a:rPr>
              <a:t>I will also ensure from </a:t>
            </a:r>
            <a:r>
              <a:rPr lang="en-IN" sz="2000" b="1" dirty="0" smtClean="0">
                <a:latin typeface="Times New Roman" pitchFamily="18" charset="0"/>
                <a:cs typeface="Times New Roman" pitchFamily="18" charset="0"/>
              </a:rPr>
              <a:t>now onwards, chemical unit to have strict compliance and better regulation</a:t>
            </a:r>
            <a:r>
              <a:rPr lang="en-IN" sz="2000" dirty="0" smtClean="0">
                <a:latin typeface="Times New Roman" pitchFamily="18" charset="0"/>
                <a:cs typeface="Times New Roman" pitchFamily="18" charset="0"/>
              </a:rPr>
              <a:t>, so that problem may not resurface again.</a:t>
            </a:r>
          </a:p>
          <a:p>
            <a:pPr algn="just"/>
            <a:r>
              <a:rPr lang="en-IN" sz="2000" dirty="0" smtClean="0">
                <a:latin typeface="Times New Roman" pitchFamily="18" charset="0"/>
                <a:cs typeface="Times New Roman" pitchFamily="18" charset="0"/>
              </a:rPr>
              <a:t>I will make </a:t>
            </a:r>
            <a:r>
              <a:rPr lang="en-IN" sz="2000" b="1" dirty="0" smtClean="0">
                <a:latin typeface="Times New Roman" pitchFamily="18" charset="0"/>
                <a:cs typeface="Times New Roman" pitchFamily="18" charset="0"/>
              </a:rPr>
              <a:t>detailed report of the entire case and submit to Secretariat level </a:t>
            </a:r>
            <a:r>
              <a:rPr lang="en-IN" sz="2000" dirty="0" smtClean="0">
                <a:latin typeface="Times New Roman" pitchFamily="18" charset="0"/>
                <a:cs typeface="Times New Roman" pitchFamily="18" charset="0"/>
              </a:rPr>
              <a:t>so that effective policy could be made on Pan India  basis.</a:t>
            </a:r>
          </a:p>
          <a:p>
            <a:pPr algn="just"/>
            <a:endParaRPr lang="en-IN" sz="2000" dirty="0" smtClean="0">
              <a:latin typeface="Times New Roman" pitchFamily="18" charset="0"/>
              <a:cs typeface="Times New Roman" pitchFamily="18" charset="0"/>
            </a:endParaRPr>
          </a:p>
          <a:p>
            <a:pPr algn="just"/>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val="218248263"/>
      </p:ext>
    </p:extLst>
  </p:cSld>
  <p:clrMapOvr>
    <a:masterClrMapping/>
  </p:clrMapOvr>
</p:sld>
</file>

<file path=ppt/theme/theme1.xml><?xml version="1.0" encoding="utf-8"?>
<a:theme xmlns:a="http://schemas.openxmlformats.org/drawingml/2006/main" name="580TGp_general_light_ani">
  <a:themeElements>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IN"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IN"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E1F4D8"/>
        </a:lt1>
        <a:dk2>
          <a:srgbClr val="003366"/>
        </a:dk2>
        <a:lt2>
          <a:srgbClr val="808080"/>
        </a:lt2>
        <a:accent1>
          <a:srgbClr val="FFC319"/>
        </a:accent1>
        <a:accent2>
          <a:srgbClr val="A8D02A"/>
        </a:accent2>
        <a:accent3>
          <a:srgbClr val="EEF8E9"/>
        </a:accent3>
        <a:accent4>
          <a:srgbClr val="000000"/>
        </a:accent4>
        <a:accent5>
          <a:srgbClr val="FFDEAB"/>
        </a:accent5>
        <a:accent6>
          <a:srgbClr val="98BC25"/>
        </a:accent6>
        <a:hlink>
          <a:srgbClr val="5CB1FE"/>
        </a:hlink>
        <a:folHlink>
          <a:srgbClr val="FF6161"/>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EE9DE"/>
        </a:lt1>
        <a:dk2>
          <a:srgbClr val="000066"/>
        </a:dk2>
        <a:lt2>
          <a:srgbClr val="808080"/>
        </a:lt2>
        <a:accent1>
          <a:srgbClr val="5CB1FE"/>
        </a:accent1>
        <a:accent2>
          <a:srgbClr val="FF7575"/>
        </a:accent2>
        <a:accent3>
          <a:srgbClr val="FEF2EC"/>
        </a:accent3>
        <a:accent4>
          <a:srgbClr val="000000"/>
        </a:accent4>
        <a:accent5>
          <a:srgbClr val="B5D5FE"/>
        </a:accent5>
        <a:accent6>
          <a:srgbClr val="E76969"/>
        </a:accent6>
        <a:hlink>
          <a:srgbClr val="FFC319"/>
        </a:hlink>
        <a:folHlink>
          <a:srgbClr val="A8D02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580TGp_general_light_ani</Template>
  <TotalTime>9739</TotalTime>
  <Words>616</Words>
  <Application>Microsoft Macintosh PowerPoint</Application>
  <PresentationFormat>On-screen Show (16:9)</PresentationFormat>
  <Paragraphs>43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 Black</vt:lpstr>
      <vt:lpstr>Times New Roman</vt:lpstr>
      <vt:lpstr>Arial</vt:lpstr>
      <vt:lpstr>580TGp_general_light_ani</vt:lpstr>
      <vt:lpstr>Question 10 (Case 4)</vt:lpstr>
      <vt:lpstr>Approach:</vt:lpstr>
      <vt:lpstr>Various stakeholders.</vt:lpstr>
      <vt:lpstr>Explain Problem:</vt:lpstr>
      <vt:lpstr>Explain briefly what should be right approach in this regard.</vt:lpstr>
      <vt:lpstr>Course of action:</vt:lpstr>
      <vt:lpstr>Course of action: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PowerTemplate</dc:title>
  <dc:creator>shagun</dc:creator>
  <cp:lastModifiedBy>Microsoft Office User</cp:lastModifiedBy>
  <cp:revision>165</cp:revision>
  <cp:lastPrinted>2018-12-11T06:49:36Z</cp:lastPrinted>
  <dcterms:created xsi:type="dcterms:W3CDTF">2017-12-21T11:06:18Z</dcterms:created>
  <dcterms:modified xsi:type="dcterms:W3CDTF">2019-08-20T06:08:41Z</dcterms:modified>
</cp:coreProperties>
</file>