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91" r:id="rId2"/>
    <p:sldId id="328" r:id="rId3"/>
    <p:sldId id="356" r:id="rId4"/>
    <p:sldId id="357" r:id="rId5"/>
    <p:sldId id="358" r:id="rId6"/>
    <p:sldId id="359" r:id="rId7"/>
    <p:sldId id="362" r:id="rId8"/>
    <p:sldId id="361" r:id="rId9"/>
    <p:sldId id="363" r:id="rId10"/>
    <p:sldId id="364" r:id="rId11"/>
  </p:sldIdLst>
  <p:sldSz cx="9144000" cy="5143500" type="screen16x9"/>
  <p:notesSz cx="6858000" cy="9144000"/>
  <p:defaultTextStyle>
    <a:defPPr>
      <a:defRPr lang="en-IN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58D"/>
    <a:srgbClr val="808080"/>
    <a:srgbClr val="FCFCFC"/>
    <a:srgbClr val="E8E8E8"/>
    <a:srgbClr val="FFD84B"/>
    <a:srgbClr val="FFFFFF"/>
    <a:srgbClr val="CC3300"/>
    <a:srgbClr val="FFC3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95" autoAdjust="0"/>
    <p:restoredTop sz="95833"/>
  </p:normalViewPr>
  <p:slideViewPr>
    <p:cSldViewPr>
      <p:cViewPr>
        <p:scale>
          <a:sx n="139" d="100"/>
          <a:sy n="139" d="100"/>
        </p:scale>
        <p:origin x="920" y="26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IN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45B25E1-3EA9-4390-88F8-CE799CC441E6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626122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IN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IN" smtClean="0"/>
              <a:t>Click to edit Master text styles</a:t>
            </a:r>
          </a:p>
          <a:p>
            <a:pPr lvl="1"/>
            <a:r>
              <a:rPr lang="en-IN" smtClean="0"/>
              <a:t>Second level</a:t>
            </a:r>
          </a:p>
          <a:p>
            <a:pPr lvl="2"/>
            <a:r>
              <a:rPr lang="en-IN" smtClean="0"/>
              <a:t>Third level</a:t>
            </a:r>
          </a:p>
          <a:p>
            <a:pPr lvl="3"/>
            <a:r>
              <a:rPr lang="en-IN" smtClean="0"/>
              <a:t>Fourth level</a:t>
            </a:r>
          </a:p>
          <a:p>
            <a:pPr lvl="4"/>
            <a:r>
              <a:rPr lang="en-IN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DB26BAC-A16B-43C1-B8F1-5CCE1CEF22C0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455943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" name="Freeform 40"/>
          <p:cNvSpPr>
            <a:spLocks/>
          </p:cNvSpPr>
          <p:nvPr/>
        </p:nvSpPr>
        <p:spPr bwMode="gray">
          <a:xfrm>
            <a:off x="0" y="4536282"/>
            <a:ext cx="2762250" cy="607219"/>
          </a:xfrm>
          <a:custGeom>
            <a:avLst/>
            <a:gdLst>
              <a:gd name="T0" fmla="*/ 0 w 1740"/>
              <a:gd name="T1" fmla="*/ 0 h 510"/>
              <a:gd name="T2" fmla="*/ 0 w 1740"/>
              <a:gd name="T3" fmla="*/ 510 h 510"/>
              <a:gd name="T4" fmla="*/ 1740 w 1740"/>
              <a:gd name="T5" fmla="*/ 510 h 510"/>
              <a:gd name="T6" fmla="*/ 1595 w 1740"/>
              <a:gd name="T7" fmla="*/ 30 h 510"/>
              <a:gd name="T8" fmla="*/ 0 w 1740"/>
              <a:gd name="T9" fmla="*/ 0 h 5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0" h="510">
                <a:moveTo>
                  <a:pt x="0" y="0"/>
                </a:moveTo>
                <a:lnTo>
                  <a:pt x="0" y="510"/>
                </a:lnTo>
                <a:cubicBezTo>
                  <a:pt x="0" y="510"/>
                  <a:pt x="870" y="510"/>
                  <a:pt x="1740" y="510"/>
                </a:cubicBezTo>
                <a:cubicBezTo>
                  <a:pt x="1650" y="258"/>
                  <a:pt x="1595" y="30"/>
                  <a:pt x="1595" y="30"/>
                </a:cubicBezTo>
                <a:cubicBezTo>
                  <a:pt x="798" y="54"/>
                  <a:pt x="0" y="0"/>
                  <a:pt x="0" y="0"/>
                </a:cubicBezTo>
                <a:close/>
              </a:path>
            </a:pathLst>
          </a:cu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13" name="Freeform 41"/>
          <p:cNvSpPr>
            <a:spLocks/>
          </p:cNvSpPr>
          <p:nvPr/>
        </p:nvSpPr>
        <p:spPr bwMode="gray">
          <a:xfrm>
            <a:off x="2590800" y="3529012"/>
            <a:ext cx="6400800" cy="1614488"/>
          </a:xfrm>
          <a:custGeom>
            <a:avLst/>
            <a:gdLst>
              <a:gd name="T0" fmla="*/ 1116 w 4032"/>
              <a:gd name="T1" fmla="*/ 0 h 1356"/>
              <a:gd name="T2" fmla="*/ 3840 w 4032"/>
              <a:gd name="T3" fmla="*/ 636 h 1356"/>
              <a:gd name="T4" fmla="*/ 4032 w 4032"/>
              <a:gd name="T5" fmla="*/ 1356 h 1356"/>
              <a:gd name="T6" fmla="*/ 288 w 4032"/>
              <a:gd name="T7" fmla="*/ 1356 h 1356"/>
              <a:gd name="T8" fmla="*/ 0 w 4032"/>
              <a:gd name="T9" fmla="*/ 828 h 1356"/>
              <a:gd name="T10" fmla="*/ 1116 w 4032"/>
              <a:gd name="T11" fmla="*/ 0 h 13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032" h="1356">
                <a:moveTo>
                  <a:pt x="1116" y="0"/>
                </a:moveTo>
                <a:cubicBezTo>
                  <a:pt x="2370" y="1254"/>
                  <a:pt x="3840" y="636"/>
                  <a:pt x="3840" y="636"/>
                </a:cubicBezTo>
                <a:cubicBezTo>
                  <a:pt x="4032" y="966"/>
                  <a:pt x="4032" y="1356"/>
                  <a:pt x="4032" y="1356"/>
                </a:cubicBezTo>
                <a:cubicBezTo>
                  <a:pt x="4032" y="1356"/>
                  <a:pt x="2160" y="1356"/>
                  <a:pt x="288" y="1356"/>
                </a:cubicBezTo>
                <a:cubicBezTo>
                  <a:pt x="120" y="1140"/>
                  <a:pt x="0" y="828"/>
                  <a:pt x="0" y="828"/>
                </a:cubicBezTo>
                <a:lnTo>
                  <a:pt x="1116" y="0"/>
                </a:lnTo>
                <a:close/>
              </a:path>
            </a:pathLst>
          </a:cu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14" name="Freeform 42"/>
          <p:cNvSpPr>
            <a:spLocks/>
          </p:cNvSpPr>
          <p:nvPr/>
        </p:nvSpPr>
        <p:spPr bwMode="gray">
          <a:xfrm>
            <a:off x="4400550" y="585787"/>
            <a:ext cx="4743450" cy="3786188"/>
          </a:xfrm>
          <a:custGeom>
            <a:avLst/>
            <a:gdLst>
              <a:gd name="T0" fmla="*/ 510 w 2988"/>
              <a:gd name="T1" fmla="*/ 1098 h 3180"/>
              <a:gd name="T2" fmla="*/ 2280 w 2988"/>
              <a:gd name="T3" fmla="*/ 0 h 3180"/>
              <a:gd name="T4" fmla="*/ 2988 w 2988"/>
              <a:gd name="T5" fmla="*/ 342 h 3180"/>
              <a:gd name="T6" fmla="*/ 2988 w 2988"/>
              <a:gd name="T7" fmla="*/ 2772 h 3180"/>
              <a:gd name="T8" fmla="*/ 1452 w 2988"/>
              <a:gd name="T9" fmla="*/ 3060 h 3180"/>
              <a:gd name="T10" fmla="*/ 0 w 2988"/>
              <a:gd name="T11" fmla="*/ 2406 h 3180"/>
              <a:gd name="T12" fmla="*/ 510 w 2988"/>
              <a:gd name="T13" fmla="*/ 1098 h 31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988" h="3180">
                <a:moveTo>
                  <a:pt x="510" y="1098"/>
                </a:moveTo>
                <a:cubicBezTo>
                  <a:pt x="1710" y="840"/>
                  <a:pt x="2280" y="0"/>
                  <a:pt x="2280" y="0"/>
                </a:cubicBezTo>
                <a:cubicBezTo>
                  <a:pt x="2700" y="96"/>
                  <a:pt x="2988" y="342"/>
                  <a:pt x="2988" y="342"/>
                </a:cubicBezTo>
                <a:lnTo>
                  <a:pt x="2988" y="2772"/>
                </a:lnTo>
                <a:cubicBezTo>
                  <a:pt x="2988" y="2772"/>
                  <a:pt x="2202" y="3180"/>
                  <a:pt x="1452" y="3060"/>
                </a:cubicBezTo>
                <a:cubicBezTo>
                  <a:pt x="636" y="2940"/>
                  <a:pt x="0" y="2406"/>
                  <a:pt x="0" y="2406"/>
                </a:cubicBezTo>
                <a:lnTo>
                  <a:pt x="510" y="109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15" name="Freeform 43"/>
          <p:cNvSpPr>
            <a:spLocks/>
          </p:cNvSpPr>
          <p:nvPr/>
        </p:nvSpPr>
        <p:spPr bwMode="gray">
          <a:xfrm>
            <a:off x="4800600" y="0"/>
            <a:ext cx="3276600" cy="1807369"/>
          </a:xfrm>
          <a:custGeom>
            <a:avLst/>
            <a:gdLst>
              <a:gd name="T0" fmla="*/ 0 w 2064"/>
              <a:gd name="T1" fmla="*/ 0 h 1518"/>
              <a:gd name="T2" fmla="*/ 276 w 2064"/>
              <a:gd name="T3" fmla="*/ 1518 h 1518"/>
              <a:gd name="T4" fmla="*/ 2064 w 2064"/>
              <a:gd name="T5" fmla="*/ 0 h 1518"/>
              <a:gd name="T6" fmla="*/ 0 w 2064"/>
              <a:gd name="T7" fmla="*/ 0 h 15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64" h="1518">
                <a:moveTo>
                  <a:pt x="0" y="0"/>
                </a:moveTo>
                <a:cubicBezTo>
                  <a:pt x="0" y="0"/>
                  <a:pt x="138" y="759"/>
                  <a:pt x="276" y="1518"/>
                </a:cubicBezTo>
                <a:cubicBezTo>
                  <a:pt x="1518" y="1194"/>
                  <a:pt x="2064" y="0"/>
                  <a:pt x="2064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51" name="Freeform 79"/>
          <p:cNvSpPr>
            <a:spLocks/>
          </p:cNvSpPr>
          <p:nvPr/>
        </p:nvSpPr>
        <p:spPr bwMode="gray">
          <a:xfrm>
            <a:off x="1" y="1"/>
            <a:ext cx="6583363" cy="5450681"/>
          </a:xfrm>
          <a:custGeom>
            <a:avLst/>
            <a:gdLst>
              <a:gd name="T0" fmla="*/ 0 w 4014"/>
              <a:gd name="T1" fmla="*/ 0 h 4455"/>
              <a:gd name="T2" fmla="*/ 3612 w 4014"/>
              <a:gd name="T3" fmla="*/ 0 h 4455"/>
              <a:gd name="T4" fmla="*/ 3222 w 4014"/>
              <a:gd name="T5" fmla="*/ 3042 h 4455"/>
              <a:gd name="T6" fmla="*/ 0 w 4014"/>
              <a:gd name="T7" fmla="*/ 3744 h 4455"/>
              <a:gd name="T8" fmla="*/ 0 w 4014"/>
              <a:gd name="T9" fmla="*/ 0 h 44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14" h="4455">
                <a:moveTo>
                  <a:pt x="0" y="0"/>
                </a:moveTo>
                <a:lnTo>
                  <a:pt x="3612" y="0"/>
                </a:lnTo>
                <a:cubicBezTo>
                  <a:pt x="4014" y="984"/>
                  <a:pt x="3812" y="2307"/>
                  <a:pt x="3222" y="3042"/>
                </a:cubicBezTo>
                <a:cubicBezTo>
                  <a:pt x="1988" y="4455"/>
                  <a:pt x="0" y="3744"/>
                  <a:pt x="0" y="3744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17" name="Freeform 45"/>
          <p:cNvSpPr>
            <a:spLocks/>
          </p:cNvSpPr>
          <p:nvPr/>
        </p:nvSpPr>
        <p:spPr bwMode="gray">
          <a:xfrm>
            <a:off x="1" y="0"/>
            <a:ext cx="6372225" cy="5304235"/>
          </a:xfrm>
          <a:custGeom>
            <a:avLst/>
            <a:gdLst>
              <a:gd name="T0" fmla="*/ 0 w 4014"/>
              <a:gd name="T1" fmla="*/ 0 h 4455"/>
              <a:gd name="T2" fmla="*/ 3612 w 4014"/>
              <a:gd name="T3" fmla="*/ 0 h 4455"/>
              <a:gd name="T4" fmla="*/ 3222 w 4014"/>
              <a:gd name="T5" fmla="*/ 3042 h 4455"/>
              <a:gd name="T6" fmla="*/ 0 w 4014"/>
              <a:gd name="T7" fmla="*/ 3744 h 4455"/>
              <a:gd name="T8" fmla="*/ 0 w 4014"/>
              <a:gd name="T9" fmla="*/ 0 h 44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14" h="4455">
                <a:moveTo>
                  <a:pt x="0" y="0"/>
                </a:moveTo>
                <a:lnTo>
                  <a:pt x="3612" y="0"/>
                </a:lnTo>
                <a:cubicBezTo>
                  <a:pt x="4014" y="984"/>
                  <a:pt x="3812" y="2307"/>
                  <a:pt x="3222" y="3042"/>
                </a:cubicBezTo>
                <a:cubicBezTo>
                  <a:pt x="1988" y="4455"/>
                  <a:pt x="0" y="3744"/>
                  <a:pt x="0" y="3744"/>
                </a:cubicBez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chemeClr val="bg1">
                  <a:gamma/>
                  <a:tint val="25490"/>
                  <a:invGamma/>
                </a:schemeClr>
              </a:gs>
              <a:gs pos="100000">
                <a:schemeClr val="bg1"/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19" name="Line 47"/>
          <p:cNvSpPr>
            <a:spLocks noChangeShapeType="1"/>
          </p:cNvSpPr>
          <p:nvPr/>
        </p:nvSpPr>
        <p:spPr bwMode="gray">
          <a:xfrm>
            <a:off x="250825" y="1191"/>
            <a:ext cx="0" cy="4511278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0" name="Line 48"/>
          <p:cNvSpPr>
            <a:spLocks noChangeShapeType="1"/>
          </p:cNvSpPr>
          <p:nvPr/>
        </p:nvSpPr>
        <p:spPr bwMode="gray">
          <a:xfrm>
            <a:off x="1293813" y="1191"/>
            <a:ext cx="0" cy="4655344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1" name="Line 49"/>
          <p:cNvSpPr>
            <a:spLocks noChangeShapeType="1"/>
          </p:cNvSpPr>
          <p:nvPr/>
        </p:nvSpPr>
        <p:spPr bwMode="gray">
          <a:xfrm>
            <a:off x="2338388" y="1191"/>
            <a:ext cx="0" cy="4637484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2" name="Line 50"/>
          <p:cNvSpPr>
            <a:spLocks noChangeShapeType="1"/>
          </p:cNvSpPr>
          <p:nvPr/>
        </p:nvSpPr>
        <p:spPr bwMode="gray">
          <a:xfrm>
            <a:off x="3382963" y="1192"/>
            <a:ext cx="0" cy="4479131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3" name="Line 51"/>
          <p:cNvSpPr>
            <a:spLocks noChangeShapeType="1"/>
          </p:cNvSpPr>
          <p:nvPr/>
        </p:nvSpPr>
        <p:spPr bwMode="gray">
          <a:xfrm>
            <a:off x="4427538" y="1192"/>
            <a:ext cx="0" cy="408741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5" name="Line 53"/>
          <p:cNvSpPr>
            <a:spLocks noChangeShapeType="1"/>
          </p:cNvSpPr>
          <p:nvPr/>
        </p:nvSpPr>
        <p:spPr bwMode="gray">
          <a:xfrm rot="5400000">
            <a:off x="2913063" y="-2717403"/>
            <a:ext cx="0" cy="581342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6" name="Line 54"/>
          <p:cNvSpPr>
            <a:spLocks noChangeShapeType="1"/>
          </p:cNvSpPr>
          <p:nvPr/>
        </p:nvSpPr>
        <p:spPr bwMode="gray">
          <a:xfrm rot="5400000">
            <a:off x="3006725" y="-2012156"/>
            <a:ext cx="0" cy="600075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7" name="Line 55"/>
          <p:cNvSpPr>
            <a:spLocks noChangeShapeType="1"/>
          </p:cNvSpPr>
          <p:nvPr/>
        </p:nvSpPr>
        <p:spPr bwMode="gray">
          <a:xfrm rot="5400000">
            <a:off x="3011488" y="-1218009"/>
            <a:ext cx="0" cy="601027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8" name="Line 56"/>
          <p:cNvSpPr>
            <a:spLocks noChangeShapeType="1"/>
          </p:cNvSpPr>
          <p:nvPr/>
        </p:nvSpPr>
        <p:spPr bwMode="gray">
          <a:xfrm rot="5400000">
            <a:off x="2907507" y="-313928"/>
            <a:ext cx="0" cy="5802313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9" name="Line 57"/>
          <p:cNvSpPr>
            <a:spLocks noChangeShapeType="1"/>
          </p:cNvSpPr>
          <p:nvPr/>
        </p:nvSpPr>
        <p:spPr bwMode="gray">
          <a:xfrm rot="5400000">
            <a:off x="2666207" y="726281"/>
            <a:ext cx="0" cy="5319713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30" name="Line 58"/>
          <p:cNvSpPr>
            <a:spLocks noChangeShapeType="1"/>
          </p:cNvSpPr>
          <p:nvPr/>
        </p:nvSpPr>
        <p:spPr bwMode="gray">
          <a:xfrm rot="5400000">
            <a:off x="2115344" y="2077244"/>
            <a:ext cx="0" cy="4217988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31" name="Rectangle 59"/>
          <p:cNvSpPr>
            <a:spLocks noChangeArrowheads="1"/>
          </p:cNvSpPr>
          <p:nvPr/>
        </p:nvSpPr>
        <p:spPr bwMode="gray">
          <a:xfrm>
            <a:off x="2362201" y="208360"/>
            <a:ext cx="1012825" cy="769144"/>
          </a:xfrm>
          <a:prstGeom prst="rect">
            <a:avLst/>
          </a:prstGeom>
          <a:solidFill>
            <a:srgbClr val="FFFF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3132" name="Rectangle 60"/>
          <p:cNvSpPr>
            <a:spLocks noChangeArrowheads="1"/>
          </p:cNvSpPr>
          <p:nvPr/>
        </p:nvSpPr>
        <p:spPr bwMode="gray">
          <a:xfrm>
            <a:off x="285750" y="1820466"/>
            <a:ext cx="1012825" cy="769144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3133" name="Rectangle 61"/>
          <p:cNvSpPr>
            <a:spLocks noChangeArrowheads="1"/>
          </p:cNvSpPr>
          <p:nvPr/>
        </p:nvSpPr>
        <p:spPr bwMode="gray">
          <a:xfrm>
            <a:off x="1" y="203598"/>
            <a:ext cx="250825" cy="769144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3134" name="Rectangle 62"/>
          <p:cNvSpPr>
            <a:spLocks noChangeArrowheads="1"/>
          </p:cNvSpPr>
          <p:nvPr/>
        </p:nvSpPr>
        <p:spPr bwMode="gray">
          <a:xfrm>
            <a:off x="1331914" y="1191"/>
            <a:ext cx="1012825" cy="176213"/>
          </a:xfrm>
          <a:prstGeom prst="rect">
            <a:avLst/>
          </a:prstGeom>
          <a:solidFill>
            <a:srgbClr val="FFFF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3136" name="Freeform 64"/>
          <p:cNvSpPr>
            <a:spLocks/>
          </p:cNvSpPr>
          <p:nvPr/>
        </p:nvSpPr>
        <p:spPr bwMode="gray">
          <a:xfrm>
            <a:off x="2365375" y="3406378"/>
            <a:ext cx="1009650" cy="775097"/>
          </a:xfrm>
          <a:custGeom>
            <a:avLst/>
            <a:gdLst>
              <a:gd name="T0" fmla="*/ 0 w 636"/>
              <a:gd name="T1" fmla="*/ 0 h 651"/>
              <a:gd name="T2" fmla="*/ 0 w 636"/>
              <a:gd name="T3" fmla="*/ 645 h 651"/>
              <a:gd name="T4" fmla="*/ 636 w 636"/>
              <a:gd name="T5" fmla="*/ 651 h 651"/>
              <a:gd name="T6" fmla="*/ 632 w 636"/>
              <a:gd name="T7" fmla="*/ 0 h 651"/>
              <a:gd name="T8" fmla="*/ 0 w 636"/>
              <a:gd name="T9" fmla="*/ 0 h 6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36" h="651">
                <a:moveTo>
                  <a:pt x="0" y="0"/>
                </a:moveTo>
                <a:lnTo>
                  <a:pt x="0" y="645"/>
                </a:lnTo>
                <a:lnTo>
                  <a:pt x="636" y="651"/>
                </a:lnTo>
                <a:lnTo>
                  <a:pt x="632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03" name="Rectangle 31"/>
          <p:cNvSpPr>
            <a:spLocks noChangeArrowheads="1"/>
          </p:cNvSpPr>
          <p:nvPr/>
        </p:nvSpPr>
        <p:spPr bwMode="gray">
          <a:xfrm>
            <a:off x="285750" y="1826419"/>
            <a:ext cx="1012825" cy="769144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3375" y="3813572"/>
            <a:ext cx="6400800" cy="342900"/>
          </a:xfrm>
        </p:spPr>
        <p:txBody>
          <a:bodyPr/>
          <a:lstStyle>
            <a:lvl1pPr marL="0" indent="0">
              <a:buFontTx/>
              <a:buNone/>
              <a:defRPr sz="1600">
                <a:latin typeface="Times New Roman" pitchFamily="18" charset="0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IN" noProof="0" smtClean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4805363"/>
            <a:ext cx="2133600" cy="235744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4805363"/>
            <a:ext cx="2895600" cy="235744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4805363"/>
            <a:ext cx="2133600" cy="235744"/>
          </a:xfrm>
        </p:spPr>
        <p:txBody>
          <a:bodyPr/>
          <a:lstStyle>
            <a:lvl1pPr>
              <a:defRPr/>
            </a:lvl1pPr>
          </a:lstStyle>
          <a:p>
            <a:fld id="{D8FD1987-26A8-4C1B-AB67-3393AC7B2EA3}" type="slidenum">
              <a:rPr lang="en-IN"/>
              <a:pPr/>
              <a:t>‹#›</a:t>
            </a:fld>
            <a:endParaRPr lang="en-IN"/>
          </a:p>
        </p:txBody>
      </p:sp>
      <p:sp>
        <p:nvSpPr>
          <p:cNvPr id="3110" name="Text Box 38"/>
          <p:cNvSpPr txBox="1">
            <a:spLocks noChangeArrowheads="1"/>
          </p:cNvSpPr>
          <p:nvPr/>
        </p:nvSpPr>
        <p:spPr bwMode="gray">
          <a:xfrm>
            <a:off x="333375" y="3536156"/>
            <a:ext cx="1314784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IN" sz="2200">
                <a:latin typeface="Arial Black" pitchFamily="34" charset="0"/>
              </a:rPr>
              <a:t>L/O/G/O</a:t>
            </a:r>
          </a:p>
        </p:txBody>
      </p:sp>
      <p:grpSp>
        <p:nvGrpSpPr>
          <p:cNvPr id="3143" name="Group 71"/>
          <p:cNvGrpSpPr>
            <a:grpSpLocks/>
          </p:cNvGrpSpPr>
          <p:nvPr/>
        </p:nvGrpSpPr>
        <p:grpSpPr bwMode="auto">
          <a:xfrm>
            <a:off x="8077201" y="0"/>
            <a:ext cx="1076325" cy="5143500"/>
            <a:chOff x="5088" y="0"/>
            <a:chExt cx="678" cy="4320"/>
          </a:xfrm>
        </p:grpSpPr>
        <p:sp>
          <p:nvSpPr>
            <p:cNvPr id="3138" name="Freeform 66"/>
            <p:cNvSpPr>
              <a:spLocks/>
            </p:cNvSpPr>
            <p:nvPr userDrawn="1"/>
          </p:nvSpPr>
          <p:spPr bwMode="gray">
            <a:xfrm>
              <a:off x="5088" y="0"/>
              <a:ext cx="672" cy="702"/>
            </a:xfrm>
            <a:custGeom>
              <a:avLst/>
              <a:gdLst>
                <a:gd name="T0" fmla="*/ 0 w 672"/>
                <a:gd name="T1" fmla="*/ 432 h 720"/>
                <a:gd name="T2" fmla="*/ 288 w 672"/>
                <a:gd name="T3" fmla="*/ 0 h 720"/>
                <a:gd name="T4" fmla="*/ 672 w 672"/>
                <a:gd name="T5" fmla="*/ 0 h 720"/>
                <a:gd name="T6" fmla="*/ 672 w 672"/>
                <a:gd name="T7" fmla="*/ 720 h 720"/>
                <a:gd name="T8" fmla="*/ 0 w 672"/>
                <a:gd name="T9" fmla="*/ 432 h 7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2" h="720">
                  <a:moveTo>
                    <a:pt x="0" y="432"/>
                  </a:moveTo>
                  <a:cubicBezTo>
                    <a:pt x="186" y="216"/>
                    <a:pt x="288" y="0"/>
                    <a:pt x="288" y="0"/>
                  </a:cubicBezTo>
                  <a:lnTo>
                    <a:pt x="672" y="0"/>
                  </a:lnTo>
                  <a:lnTo>
                    <a:pt x="672" y="720"/>
                  </a:lnTo>
                  <a:cubicBezTo>
                    <a:pt x="672" y="720"/>
                    <a:pt x="384" y="516"/>
                    <a:pt x="0" y="432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3139" name="Freeform 67"/>
            <p:cNvSpPr>
              <a:spLocks/>
            </p:cNvSpPr>
            <p:nvPr userDrawn="1"/>
          </p:nvSpPr>
          <p:spPr bwMode="gray">
            <a:xfrm>
              <a:off x="5602" y="3496"/>
              <a:ext cx="164" cy="824"/>
            </a:xfrm>
            <a:custGeom>
              <a:avLst/>
              <a:gdLst>
                <a:gd name="T0" fmla="*/ 206 w 212"/>
                <a:gd name="T1" fmla="*/ 0 h 824"/>
                <a:gd name="T2" fmla="*/ 0 w 212"/>
                <a:gd name="T3" fmla="*/ 82 h 824"/>
                <a:gd name="T4" fmla="*/ 168 w 212"/>
                <a:gd name="T5" fmla="*/ 824 h 824"/>
                <a:gd name="T6" fmla="*/ 212 w 212"/>
                <a:gd name="T7" fmla="*/ 822 h 824"/>
                <a:gd name="T8" fmla="*/ 206 w 212"/>
                <a:gd name="T9" fmla="*/ 0 h 8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2" h="824">
                  <a:moveTo>
                    <a:pt x="206" y="0"/>
                  </a:moveTo>
                  <a:cubicBezTo>
                    <a:pt x="104" y="54"/>
                    <a:pt x="0" y="82"/>
                    <a:pt x="0" y="82"/>
                  </a:cubicBezTo>
                  <a:cubicBezTo>
                    <a:pt x="0" y="82"/>
                    <a:pt x="148" y="378"/>
                    <a:pt x="168" y="824"/>
                  </a:cubicBezTo>
                  <a:lnTo>
                    <a:pt x="212" y="822"/>
                  </a:lnTo>
                  <a:cubicBezTo>
                    <a:pt x="212" y="822"/>
                    <a:pt x="209" y="411"/>
                    <a:pt x="206" y="0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3152" name="Rectangle 80"/>
          <p:cNvSpPr>
            <a:spLocks noChangeArrowheads="1"/>
          </p:cNvSpPr>
          <p:nvPr/>
        </p:nvSpPr>
        <p:spPr bwMode="gray">
          <a:xfrm>
            <a:off x="5495925" y="1000125"/>
            <a:ext cx="660400" cy="769144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3153" name="Line 81"/>
          <p:cNvSpPr>
            <a:spLocks noChangeShapeType="1"/>
          </p:cNvSpPr>
          <p:nvPr/>
        </p:nvSpPr>
        <p:spPr bwMode="gray">
          <a:xfrm>
            <a:off x="5480050" y="1191"/>
            <a:ext cx="0" cy="3178969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54" name="Rectangle 82"/>
          <p:cNvSpPr>
            <a:spLocks noChangeArrowheads="1"/>
          </p:cNvSpPr>
          <p:nvPr/>
        </p:nvSpPr>
        <p:spPr bwMode="gray">
          <a:xfrm>
            <a:off x="4457701" y="2621756"/>
            <a:ext cx="1012825" cy="769144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333375" y="1413273"/>
            <a:ext cx="8229600" cy="1102519"/>
          </a:xfrm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IN" noProof="0" smtClean="0"/>
          </a:p>
        </p:txBody>
      </p:sp>
      <p:pic>
        <p:nvPicPr>
          <p:cNvPr id="3155" name="Picture 83" descr="wat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09" t="16374" b="27486"/>
          <a:stretch>
            <a:fillRect/>
          </a:stretch>
        </p:blipFill>
        <p:spPr bwMode="gray">
          <a:xfrm rot="393398">
            <a:off x="2667001" y="457200"/>
            <a:ext cx="2663825" cy="164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8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 tmFilter="0, 0; .2, .5; .8, .5; 1, 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1000" autoRev="1" fill="hold"/>
                                        <p:tgtEl>
                                          <p:spTgt spid="31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mph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 tmFilter="0, 0; .2, .5; .8, .5; 1, 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1000" autoRev="1" fill="hold"/>
                                        <p:tgtEl>
                                          <p:spTgt spid="31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26" presetClass="emph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2000" tmFilter="0, 0; .2, .5; .8, .5; 1, 0"/>
                                        <p:tgtEl>
                                          <p:spTgt spid="31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1000" autoRev="1" fill="hold"/>
                                        <p:tgtEl>
                                          <p:spTgt spid="31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26" presetClass="emph" presetSubtype="0" fill="hold" grpId="1" nodeType="withEffect">
                                  <p:stCondLst>
                                    <p:cond delay="16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 tmFilter="0, 0; .2, .5; .8, .5; 1, 0"/>
                                        <p:tgtEl>
                                          <p:spTgt spid="31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1000" autoRev="1" fill="hold"/>
                                        <p:tgtEl>
                                          <p:spTgt spid="31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6600"/>
                            </p:stCondLst>
                            <p:childTnLst>
                              <p:par>
                                <p:cTn id="31" presetID="19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9" presetClass="emph" presetSubtype="0" fill="hold" grpId="2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animClr clrSpc="rgb" dir="cw">
                                      <p:cBhvr>
                                        <p:cTn id="38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39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9" presetClass="emph" presetSubtype="0" fill="hold" grpId="2" nodeType="withEffect">
                                  <p:stCondLst>
                                    <p:cond delay="9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animClr clrSpc="rgb" dir="cw">
                                      <p:cBhvr>
                                        <p:cTn id="43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44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9" presetClass="emph" presetSubtype="0" fill="hold" grpId="2" nodeType="withEffect">
                                  <p:stCondLst>
                                    <p:cond delay="14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8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52" presetID="19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animClr clrSpc="rgb" dir="cw">
                                      <p:cBhvr>
                                        <p:cTn id="54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55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9" presetClass="emph" presetSubtype="0" fill="hold" grpId="3" nodeType="withEffect">
                                  <p:stCondLst>
                                    <p:cond delay="7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animClr clrSpc="rgb" dir="cw">
                                      <p:cBhvr>
                                        <p:cTn id="59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60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9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4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5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9" presetClass="emph" presetSubtype="0" fill="hold" grpId="3" nodeType="withEffect">
                                  <p:stCondLst>
                                    <p:cond delay="7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animClr clrSpc="rgb" dir="cw">
                                      <p:cBhvr>
                                        <p:cTn id="69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70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12" grpId="0" animBg="1"/>
      <p:bldP spid="3112" grpId="1" animBg="1"/>
      <p:bldP spid="3112" grpId="2" animBg="1"/>
      <p:bldP spid="3112" grpId="3" animBg="1"/>
      <p:bldP spid="3113" grpId="0" animBg="1"/>
      <p:bldP spid="3113" grpId="1" animBg="1"/>
      <p:bldP spid="3113" grpId="2" animBg="1"/>
      <p:bldP spid="3113" grpId="3" animBg="1"/>
      <p:bldP spid="3114" grpId="0" animBg="1"/>
      <p:bldP spid="3114" grpId="1" animBg="1"/>
      <p:bldP spid="3114" grpId="2" animBg="1"/>
      <p:bldP spid="3114" grpId="3" animBg="1"/>
      <p:bldP spid="3115" grpId="0" animBg="1"/>
      <p:bldP spid="3115" grpId="1" animBg="1"/>
      <p:bldP spid="3115" grpId="2" animBg="1"/>
      <p:bldP spid="3115" grpId="3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F53E79-6717-4136-A829-C7D9F78DACD8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63619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44079"/>
            <a:ext cx="2057400" cy="43505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44079"/>
            <a:ext cx="6019800" cy="43505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EBCDDB-3EC8-4C90-BD3D-FA81D16A5634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521838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4079"/>
            <a:ext cx="8229600" cy="695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fld id="{8ECE4694-2EAD-4539-9BDB-01FB3A121FBD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963074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4079"/>
            <a:ext cx="8229600" cy="695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00150"/>
            <a:ext cx="8229600" cy="163949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953942"/>
            <a:ext cx="8229600" cy="164068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fld id="{82C49AEF-2E16-48D7-A4BE-1D6DA1A66F7C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71659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4079"/>
            <a:ext cx="8229600" cy="695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00151"/>
            <a:ext cx="8229600" cy="3394472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fld id="{38960FB5-AC9F-4B81-8370-5B0E12DD4DE6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543428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4079"/>
            <a:ext cx="8229600" cy="695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200151"/>
            <a:ext cx="8229600" cy="3394472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fld id="{2E3D97D7-9EEF-442B-A1A1-5A0173DB6676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75029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4079"/>
            <a:ext cx="8229600" cy="695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200151"/>
            <a:ext cx="8229600" cy="3394472"/>
          </a:xfrm>
        </p:spPr>
        <p:txBody>
          <a:bodyPr/>
          <a:lstStyle/>
          <a:p>
            <a:r>
              <a:rPr lang="en-US" smtClean="0"/>
              <a:t>Click icon to add SmartArt graphic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fld id="{59AE0F1E-400A-4B88-8715-8C1B477C798A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5958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529671-8F18-43C7-B1B7-729A03F908F8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85812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363AAE-1910-4D0D-9E41-1D73F5429B20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29780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B63973-9FE5-4AE5-902E-E909A19B0528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11306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BAF525-620F-432A-8876-182F9B467EDC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37877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843EAE-732B-490A-A2BC-CC1CAA86787C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74210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83DA8B-BBF8-4CC5-A004-F9928BEAF812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1922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B1A001-100C-4319-BCB0-F2C42547783C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44715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F522D7-4AF5-4918-AB0B-AC5D98BF1F72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99344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8" Type="http://schemas.openxmlformats.org/officeDocument/2006/relationships/image" Target="../media/image1.png"/><Relationship Id="rId19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Freeform 7"/>
          <p:cNvSpPr>
            <a:spLocks/>
          </p:cNvSpPr>
          <p:nvPr/>
        </p:nvSpPr>
        <p:spPr bwMode="gray">
          <a:xfrm>
            <a:off x="-9525" y="-7144"/>
            <a:ext cx="9156700" cy="5154216"/>
          </a:xfrm>
          <a:custGeom>
            <a:avLst/>
            <a:gdLst>
              <a:gd name="T0" fmla="*/ 5766 w 5768"/>
              <a:gd name="T1" fmla="*/ 605 h 4329"/>
              <a:gd name="T2" fmla="*/ 5768 w 5768"/>
              <a:gd name="T3" fmla="*/ 4325 h 4329"/>
              <a:gd name="T4" fmla="*/ 1082 w 5768"/>
              <a:gd name="T5" fmla="*/ 4329 h 4329"/>
              <a:gd name="T6" fmla="*/ 13 w 5768"/>
              <a:gd name="T7" fmla="*/ 3351 h 4329"/>
              <a:gd name="T8" fmla="*/ 0 w 5768"/>
              <a:gd name="T9" fmla="*/ 0 h 4329"/>
              <a:gd name="T10" fmla="*/ 2428 w 5768"/>
              <a:gd name="T11" fmla="*/ 7 h 4329"/>
              <a:gd name="T12" fmla="*/ 5766 w 5768"/>
              <a:gd name="T13" fmla="*/ 605 h 43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768" h="4329">
                <a:moveTo>
                  <a:pt x="5766" y="605"/>
                </a:moveTo>
                <a:cubicBezTo>
                  <a:pt x="5767" y="2464"/>
                  <a:pt x="5768" y="4325"/>
                  <a:pt x="5768" y="4325"/>
                </a:cubicBezTo>
                <a:lnTo>
                  <a:pt x="1082" y="4329"/>
                </a:lnTo>
                <a:cubicBezTo>
                  <a:pt x="318" y="3809"/>
                  <a:pt x="9" y="3349"/>
                  <a:pt x="13" y="3351"/>
                </a:cubicBezTo>
                <a:lnTo>
                  <a:pt x="0" y="0"/>
                </a:lnTo>
                <a:lnTo>
                  <a:pt x="2428" y="7"/>
                </a:lnTo>
                <a:cubicBezTo>
                  <a:pt x="2428" y="12"/>
                  <a:pt x="3096" y="401"/>
                  <a:pt x="5766" y="605"/>
                </a:cubicBezTo>
                <a:close/>
              </a:path>
            </a:pathLst>
          </a:custGeom>
          <a:gradFill rotWithShape="1">
            <a:gsLst>
              <a:gs pos="0">
                <a:schemeClr val="bg1">
                  <a:gamma/>
                  <a:tint val="3137"/>
                  <a:invGamma/>
                </a:schemeClr>
              </a:gs>
              <a:gs pos="100000">
                <a:schemeClr val="bg1">
                  <a:alpha val="70000"/>
                </a:scheme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33" name="Freeform 9"/>
          <p:cNvSpPr>
            <a:spLocks/>
          </p:cNvSpPr>
          <p:nvPr/>
        </p:nvSpPr>
        <p:spPr bwMode="gray">
          <a:xfrm>
            <a:off x="-4763" y="4125516"/>
            <a:ext cx="1441451" cy="1019175"/>
          </a:xfrm>
          <a:custGeom>
            <a:avLst/>
            <a:gdLst>
              <a:gd name="T0" fmla="*/ 0 w 1089"/>
              <a:gd name="T1" fmla="*/ 0 h 1100"/>
              <a:gd name="T2" fmla="*/ 0 w 1089"/>
              <a:gd name="T3" fmla="*/ 1100 h 1100"/>
              <a:gd name="T4" fmla="*/ 1089 w 1089"/>
              <a:gd name="T5" fmla="*/ 1100 h 1100"/>
              <a:gd name="T6" fmla="*/ 0 w 1089"/>
              <a:gd name="T7" fmla="*/ 0 h 1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89" h="1100">
                <a:moveTo>
                  <a:pt x="0" y="0"/>
                </a:moveTo>
                <a:cubicBezTo>
                  <a:pt x="0" y="550"/>
                  <a:pt x="0" y="1100"/>
                  <a:pt x="0" y="1100"/>
                </a:cubicBezTo>
                <a:lnTo>
                  <a:pt x="1089" y="1100"/>
                </a:lnTo>
                <a:cubicBezTo>
                  <a:pt x="1089" y="1100"/>
                  <a:pt x="596" y="865"/>
                  <a:pt x="0" y="0"/>
                </a:cubicBezTo>
                <a:close/>
              </a:path>
            </a:pathLst>
          </a:cu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37" name="Line 13"/>
          <p:cNvSpPr>
            <a:spLocks noChangeShapeType="1"/>
          </p:cNvSpPr>
          <p:nvPr/>
        </p:nvSpPr>
        <p:spPr bwMode="gray">
          <a:xfrm>
            <a:off x="527050" y="1"/>
            <a:ext cx="0" cy="4432697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38" name="Line 14"/>
          <p:cNvSpPr>
            <a:spLocks noChangeShapeType="1"/>
          </p:cNvSpPr>
          <p:nvPr/>
        </p:nvSpPr>
        <p:spPr bwMode="gray">
          <a:xfrm>
            <a:off x="1677988" y="0"/>
            <a:ext cx="0" cy="512445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39" name="Line 15"/>
          <p:cNvSpPr>
            <a:spLocks noChangeShapeType="1"/>
          </p:cNvSpPr>
          <p:nvPr/>
        </p:nvSpPr>
        <p:spPr bwMode="gray">
          <a:xfrm>
            <a:off x="2830513" y="1"/>
            <a:ext cx="0" cy="5145881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0" name="Line 16"/>
          <p:cNvSpPr>
            <a:spLocks noChangeShapeType="1"/>
          </p:cNvSpPr>
          <p:nvPr/>
        </p:nvSpPr>
        <p:spPr bwMode="gray">
          <a:xfrm>
            <a:off x="3983038" y="0"/>
            <a:ext cx="0" cy="5156597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1" name="Line 17"/>
          <p:cNvSpPr>
            <a:spLocks noChangeShapeType="1"/>
          </p:cNvSpPr>
          <p:nvPr/>
        </p:nvSpPr>
        <p:spPr bwMode="gray">
          <a:xfrm>
            <a:off x="5133975" y="291704"/>
            <a:ext cx="0" cy="4864894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2" name="Line 18"/>
          <p:cNvSpPr>
            <a:spLocks noChangeShapeType="1"/>
          </p:cNvSpPr>
          <p:nvPr/>
        </p:nvSpPr>
        <p:spPr bwMode="gray">
          <a:xfrm>
            <a:off x="6286500" y="464344"/>
            <a:ext cx="0" cy="4692254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3" name="Line 19"/>
          <p:cNvSpPr>
            <a:spLocks noChangeShapeType="1"/>
          </p:cNvSpPr>
          <p:nvPr/>
        </p:nvSpPr>
        <p:spPr bwMode="gray">
          <a:xfrm>
            <a:off x="7439025" y="579835"/>
            <a:ext cx="0" cy="4576763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4" name="Line 20"/>
          <p:cNvSpPr>
            <a:spLocks noChangeShapeType="1"/>
          </p:cNvSpPr>
          <p:nvPr/>
        </p:nvSpPr>
        <p:spPr bwMode="gray">
          <a:xfrm>
            <a:off x="8591550" y="675085"/>
            <a:ext cx="0" cy="4481513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gray">
          <a:xfrm rot="5400000">
            <a:off x="2595563" y="-2281238"/>
            <a:ext cx="0" cy="51911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7" name="Line 23"/>
          <p:cNvSpPr>
            <a:spLocks noChangeShapeType="1"/>
          </p:cNvSpPr>
          <p:nvPr/>
        </p:nvSpPr>
        <p:spPr bwMode="gray">
          <a:xfrm rot="5400000">
            <a:off x="4578350" y="-3422253"/>
            <a:ext cx="0" cy="915670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8" name="Line 24"/>
          <p:cNvSpPr>
            <a:spLocks noChangeShapeType="1"/>
          </p:cNvSpPr>
          <p:nvPr/>
        </p:nvSpPr>
        <p:spPr bwMode="gray">
          <a:xfrm rot="5400000">
            <a:off x="4578350" y="-2579290"/>
            <a:ext cx="0" cy="915670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9" name="Line 25"/>
          <p:cNvSpPr>
            <a:spLocks noChangeShapeType="1"/>
          </p:cNvSpPr>
          <p:nvPr/>
        </p:nvSpPr>
        <p:spPr bwMode="gray">
          <a:xfrm rot="5400000">
            <a:off x="4579938" y="-1735931"/>
            <a:ext cx="0" cy="91535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50" name="Line 26"/>
          <p:cNvSpPr>
            <a:spLocks noChangeShapeType="1"/>
          </p:cNvSpPr>
          <p:nvPr/>
        </p:nvSpPr>
        <p:spPr bwMode="gray">
          <a:xfrm rot="5400000">
            <a:off x="4579938" y="-892969"/>
            <a:ext cx="0" cy="91535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51" name="Line 27"/>
          <p:cNvSpPr>
            <a:spLocks noChangeShapeType="1"/>
          </p:cNvSpPr>
          <p:nvPr/>
        </p:nvSpPr>
        <p:spPr bwMode="gray">
          <a:xfrm rot="5400000">
            <a:off x="4905376" y="315119"/>
            <a:ext cx="0" cy="842327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52" name="Rectangle 28"/>
          <p:cNvSpPr>
            <a:spLocks noChangeArrowheads="1"/>
          </p:cNvSpPr>
          <p:nvPr/>
        </p:nvSpPr>
        <p:spPr bwMode="gray">
          <a:xfrm>
            <a:off x="4005263" y="2019300"/>
            <a:ext cx="1128712" cy="809625"/>
          </a:xfrm>
          <a:prstGeom prst="rect">
            <a:avLst/>
          </a:prstGeom>
          <a:solidFill>
            <a:srgbClr val="FFFFFF">
              <a:alpha val="25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53" name="Rectangle 29"/>
          <p:cNvSpPr>
            <a:spLocks noChangeArrowheads="1"/>
          </p:cNvSpPr>
          <p:nvPr/>
        </p:nvSpPr>
        <p:spPr bwMode="gray">
          <a:xfrm>
            <a:off x="7459664" y="3702844"/>
            <a:ext cx="1120775" cy="809625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54" name="Rectangle 30"/>
          <p:cNvSpPr>
            <a:spLocks noChangeArrowheads="1"/>
          </p:cNvSpPr>
          <p:nvPr/>
        </p:nvSpPr>
        <p:spPr bwMode="gray">
          <a:xfrm>
            <a:off x="549276" y="2856310"/>
            <a:ext cx="1128713" cy="809625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55" name="Rectangle 31"/>
          <p:cNvSpPr>
            <a:spLocks noChangeArrowheads="1"/>
          </p:cNvSpPr>
          <p:nvPr/>
        </p:nvSpPr>
        <p:spPr bwMode="gray">
          <a:xfrm>
            <a:off x="6307138" y="4548188"/>
            <a:ext cx="1128712" cy="597694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56" name="Rectangle 32"/>
          <p:cNvSpPr>
            <a:spLocks noChangeArrowheads="1"/>
          </p:cNvSpPr>
          <p:nvPr/>
        </p:nvSpPr>
        <p:spPr bwMode="gray">
          <a:xfrm>
            <a:off x="2846388" y="0"/>
            <a:ext cx="1128712" cy="303610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gray">
          <a:xfrm>
            <a:off x="2852739" y="3704035"/>
            <a:ext cx="1120775" cy="809625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gray">
          <a:xfrm>
            <a:off x="6300789" y="1175147"/>
            <a:ext cx="1120775" cy="809625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457200" y="4683919"/>
            <a:ext cx="2133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en-I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4683919"/>
            <a:ext cx="2895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I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6553200" y="4683919"/>
            <a:ext cx="2133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FFA68A7-7087-486C-B5A8-8AA03A7F7AF2}" type="slidenum">
              <a:rPr lang="en-IN"/>
              <a:pPr/>
              <a:t>‹#›</a:t>
            </a:fld>
            <a:endParaRPr lang="en-IN"/>
          </a:p>
        </p:txBody>
      </p:sp>
      <p:sp>
        <p:nvSpPr>
          <p:cNvPr id="1060" name="Freeform 36"/>
          <p:cNvSpPr>
            <a:spLocks/>
          </p:cNvSpPr>
          <p:nvPr/>
        </p:nvSpPr>
        <p:spPr bwMode="gray">
          <a:xfrm>
            <a:off x="4041775" y="1"/>
            <a:ext cx="5105400" cy="554831"/>
          </a:xfrm>
          <a:custGeom>
            <a:avLst/>
            <a:gdLst>
              <a:gd name="T0" fmla="*/ 3130 w 3130"/>
              <a:gd name="T1" fmla="*/ 453 h 453"/>
              <a:gd name="T2" fmla="*/ 3130 w 3130"/>
              <a:gd name="T3" fmla="*/ 0 h 453"/>
              <a:gd name="T4" fmla="*/ 0 w 3130"/>
              <a:gd name="T5" fmla="*/ 0 h 453"/>
              <a:gd name="T6" fmla="*/ 3130 w 3130"/>
              <a:gd name="T7" fmla="*/ 453 h 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130" h="453">
                <a:moveTo>
                  <a:pt x="3130" y="453"/>
                </a:moveTo>
                <a:cubicBezTo>
                  <a:pt x="3130" y="226"/>
                  <a:pt x="3130" y="0"/>
                  <a:pt x="3130" y="0"/>
                </a:cubicBezTo>
                <a:lnTo>
                  <a:pt x="0" y="0"/>
                </a:lnTo>
                <a:cubicBezTo>
                  <a:pt x="0" y="0"/>
                  <a:pt x="1298" y="389"/>
                  <a:pt x="3130" y="453"/>
                </a:cubicBezTo>
                <a:close/>
              </a:path>
            </a:pathLst>
          </a:cu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457200" y="244079"/>
            <a:ext cx="8229600" cy="69532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FFFFFF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IN" smtClean="0"/>
          </a:p>
        </p:txBody>
      </p:sp>
      <p:pic>
        <p:nvPicPr>
          <p:cNvPr id="1061" name="Picture 37" descr="water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09" t="16374" b="27486"/>
          <a:stretch>
            <a:fillRect/>
          </a:stretch>
        </p:blipFill>
        <p:spPr bwMode="gray">
          <a:xfrm rot="786797">
            <a:off x="6629401" y="-285750"/>
            <a:ext cx="2417763" cy="1496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2" name="Picture 38" descr="3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 rot="20740733" flipH="1">
            <a:off x="49213" y="4294585"/>
            <a:ext cx="1223962" cy="102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" dur="10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10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mph" presetSubtype="2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animClr clrSpc="rgb" dir="cw">
                                      <p:cBhvr>
                                        <p:cTn id="23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3" grpId="0" animBg="1"/>
      <p:bldP spid="1060" grpId="0" animBg="1"/>
      <p:bldP spid="1026" grpId="0"/>
    </p:bld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3129" y="123478"/>
            <a:ext cx="9120871" cy="4752528"/>
          </a:xfrm>
        </p:spPr>
        <p:txBody>
          <a:bodyPr/>
          <a:lstStyle/>
          <a:p>
            <a:pPr marL="0" indent="0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You are representing India in international bidding for oil exploration in a foreign</a:t>
            </a:r>
          </a:p>
          <a:p>
            <a:pPr marL="0" indent="0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country. Other, richer countries are also bidding for the project. You are sure that your</a:t>
            </a:r>
          </a:p>
          <a:p>
            <a:pPr marL="0" indent="0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bid of exploration is better as well as cheaper than that of others and that you will</a:t>
            </a:r>
          </a:p>
          <a:p>
            <a:pPr marL="0" indent="0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definitely win the bid. A day before the auction, you come to know that other countries</a:t>
            </a:r>
          </a:p>
          <a:p>
            <a:pPr marL="0" indent="0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are employing every means, including bribing the authorities for being successful. Some</a:t>
            </a:r>
          </a:p>
          <a:p>
            <a:pPr marL="0" indent="0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of the officials of the home country have also contacted you and made some demands in</a:t>
            </a:r>
          </a:p>
          <a:p>
            <a:pPr marL="0" indent="0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exchange for the assurance of India winning the bid. You are aware of the criticality of this</a:t>
            </a:r>
          </a:p>
          <a:p>
            <a:pPr marL="0" indent="0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bid in terms of domestic economic and strategic implications. Based on the above</a:t>
            </a:r>
          </a:p>
          <a:p>
            <a:pPr marL="0" indent="0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information, answer the following questions.</a:t>
            </a:r>
          </a:p>
          <a:p>
            <a:pPr marL="0" indent="0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a) Specify the ethical dilemma(s) that you face in this situation.</a:t>
            </a:r>
          </a:p>
          <a:p>
            <a:pPr marL="0" indent="0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b) Do ethical concerns really matter in international transactions or are they secondary to</a:t>
            </a:r>
          </a:p>
          <a:p>
            <a:pPr marL="0" indent="0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domestic interests?</a:t>
            </a:r>
          </a:p>
          <a:p>
            <a:pPr marL="0" indent="0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c) What will be your course of action in the above situation? Justify with merits and</a:t>
            </a:r>
          </a:p>
          <a:p>
            <a:pPr marL="0" indent="0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demerits</a:t>
            </a:r>
            <a:endParaRPr lang="en-IN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3139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8568" y="-92546"/>
            <a:ext cx="8229600" cy="695325"/>
          </a:xfrm>
        </p:spPr>
        <p:txBody>
          <a:bodyPr/>
          <a:lstStyle/>
          <a:p>
            <a:pPr marL="0" indent="0">
              <a:buNone/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Conclusion:</a:t>
            </a:r>
            <a:endParaRPr lang="en-IN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7504" y="573528"/>
            <a:ext cx="7632848" cy="4569972"/>
          </a:xfrm>
        </p:spPr>
        <p:txBody>
          <a:bodyPr/>
          <a:lstStyle/>
          <a:p>
            <a:pPr algn="just"/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Corruption can never be foundation for a country's growth.</a:t>
            </a:r>
          </a:p>
          <a:p>
            <a:pPr algn="just"/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Realism is needed at international level but with streak of idealism.</a:t>
            </a:r>
          </a:p>
          <a:p>
            <a:pPr algn="just"/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Thus, each actor must strive for maintaining rule based order at international level instead of pursuing narrow </a:t>
            </a:r>
            <a:r>
              <a:rPr lang="en-IN" sz="2400" smtClean="0">
                <a:latin typeface="Times New Roman" pitchFamily="18" charset="0"/>
                <a:cs typeface="Times New Roman" pitchFamily="18" charset="0"/>
              </a:rPr>
              <a:t>selfish interest.</a:t>
            </a: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8013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3129" y="10501"/>
            <a:ext cx="8229600" cy="695325"/>
          </a:xfrm>
        </p:spPr>
        <p:txBody>
          <a:bodyPr/>
          <a:lstStyle/>
          <a:p>
            <a:r>
              <a:rPr lang="en-IN" sz="3600" dirty="0" smtClean="0">
                <a:latin typeface="Times New Roman" pitchFamily="18" charset="0"/>
                <a:cs typeface="Times New Roman" pitchFamily="18" charset="0"/>
              </a:rPr>
              <a:t>Approach:</a:t>
            </a:r>
            <a:endParaRPr lang="en-IN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79512" y="627534"/>
            <a:ext cx="2808312" cy="4374486"/>
          </a:xfrm>
          <a:noFill/>
          <a:ln w="25400">
            <a:solidFill>
              <a:schemeClr val="accent1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Page 1</a:t>
            </a:r>
          </a:p>
          <a:p>
            <a:pPr marL="457200" indent="-457200">
              <a:buAutoNum type="arabicPeriod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Identify   stakeholders. </a:t>
            </a:r>
          </a:p>
          <a:p>
            <a:pPr marL="457200" indent="-457200">
              <a:buAutoNum type="arabicPeriod"/>
            </a:pPr>
            <a:endParaRPr lang="en-IN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Explain crux of the matter.</a:t>
            </a:r>
          </a:p>
          <a:p>
            <a:pPr marL="0" indent="0">
              <a:buNone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. Explain ethical 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dilemma.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4171900"/>
            <a:ext cx="971600" cy="9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Content Placeholder 4"/>
          <p:cNvSpPr txBox="1">
            <a:spLocks/>
          </p:cNvSpPr>
          <p:nvPr/>
        </p:nvSpPr>
        <p:spPr bwMode="gray">
          <a:xfrm>
            <a:off x="3073804" y="636974"/>
            <a:ext cx="2808312" cy="4374486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Tx/>
              <a:buNone/>
            </a:pPr>
            <a:r>
              <a:rPr lang="en-IN" sz="2400" b="1" kern="0" dirty="0" smtClean="0">
                <a:latin typeface="Times New Roman" pitchFamily="18" charset="0"/>
                <a:cs typeface="Times New Roman" pitchFamily="18" charset="0"/>
              </a:rPr>
              <a:t>Page 2.</a:t>
            </a:r>
            <a:endParaRPr lang="en-IN" sz="2400" kern="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IN" sz="2400" kern="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IN" sz="2400" kern="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Do ethical concerns really matter in international 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transactions.</a:t>
            </a: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Content Placeholder 4"/>
          <p:cNvSpPr txBox="1">
            <a:spLocks/>
          </p:cNvSpPr>
          <p:nvPr/>
        </p:nvSpPr>
        <p:spPr bwMode="gray">
          <a:xfrm>
            <a:off x="6108902" y="632382"/>
            <a:ext cx="2808312" cy="4374486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Tx/>
              <a:buNone/>
            </a:pPr>
            <a:r>
              <a:rPr lang="en-IN" sz="2400" b="1" kern="0" dirty="0" smtClean="0">
                <a:latin typeface="Times New Roman" pitchFamily="18" charset="0"/>
                <a:cs typeface="Times New Roman" pitchFamily="18" charset="0"/>
              </a:rPr>
              <a:t>Page 3</a:t>
            </a:r>
          </a:p>
          <a:p>
            <a:pPr marL="0" indent="0">
              <a:buNone/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5. ethical dilemmas involved in Nationwide</a:t>
            </a:r>
          </a:p>
          <a:p>
            <a:pPr marL="0" indent="0">
              <a:buNone/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Doctor's strikes. Would you support the protest?</a:t>
            </a:r>
          </a:p>
          <a:p>
            <a:pPr marL="0" indent="0">
              <a:buFontTx/>
              <a:buNone/>
            </a:pPr>
            <a:endParaRPr lang="en-IN" sz="2400" kern="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Tx/>
              <a:buNone/>
            </a:pPr>
            <a:endParaRPr lang="en-IN" sz="2400" kern="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Tx/>
              <a:buNone/>
            </a:pPr>
            <a:r>
              <a:rPr lang="en-IN" sz="2400" kern="0" dirty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IN" sz="2400" kern="0" dirty="0" smtClean="0">
                <a:latin typeface="Times New Roman" pitchFamily="18" charset="0"/>
                <a:cs typeface="Times New Roman" pitchFamily="18" charset="0"/>
              </a:rPr>
              <a:t>. conclude. </a:t>
            </a:r>
            <a:endParaRPr lang="en-IN" sz="2400" kern="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2651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3129" y="-92546"/>
            <a:ext cx="8229600" cy="695325"/>
          </a:xfrm>
        </p:spPr>
        <p:txBody>
          <a:bodyPr/>
          <a:lstStyle/>
          <a:p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Various stakeholders.</a:t>
            </a:r>
            <a:endParaRPr lang="en-I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7504" y="483518"/>
            <a:ext cx="7848872" cy="4374486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Myself.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Own country.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Domestic country.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International community.</a:t>
            </a: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4171900"/>
            <a:ext cx="971600" cy="9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2403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8568" y="-92546"/>
            <a:ext cx="8229600" cy="695325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Explain crux of the matter.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7504" y="573528"/>
            <a:ext cx="7200800" cy="4569972"/>
          </a:xfrm>
        </p:spPr>
        <p:txBody>
          <a:bodyPr/>
          <a:lstStyle/>
          <a:p>
            <a:pPr algn="just"/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Above case is related to role of ethical values in international arena which is considered as value free zone.</a:t>
            </a:r>
          </a:p>
          <a:p>
            <a:pPr algn="just"/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In this case various players are putting efforts to win oil exploration contract and few are adopting unethical means in order to score that contract.</a:t>
            </a: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Should a government adhere to high moral principle or promote national interest at any cost is the main ethical issue in this case.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407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8568" y="-92546"/>
            <a:ext cx="8229600" cy="695325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Ethical dilemma in this case:</a:t>
            </a:r>
            <a:endParaRPr lang="en-IN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7504" y="573528"/>
            <a:ext cx="7200800" cy="4569972"/>
          </a:xfrm>
        </p:spPr>
        <p:txBody>
          <a:bodyPr/>
          <a:lstStyle/>
          <a:p>
            <a:pPr algn="just"/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Does End justify the means.</a:t>
            </a:r>
          </a:p>
          <a:p>
            <a:pPr algn="just"/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Integrity Vs. result oriented approach.</a:t>
            </a:r>
          </a:p>
          <a:p>
            <a:pPr algn="just"/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Immediate benefits Vs. setting wrong precedence.</a:t>
            </a:r>
          </a:p>
          <a:p>
            <a:pPr algn="just"/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Crisis of conscience Vs. Individual career growth.</a:t>
            </a:r>
          </a:p>
          <a:p>
            <a:pPr algn="just"/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National interest Vs. adherence to high moral principles. </a:t>
            </a:r>
          </a:p>
          <a:p>
            <a:pPr algn="just"/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2757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8568" y="-92546"/>
            <a:ext cx="8229600" cy="695325"/>
          </a:xfrm>
        </p:spPr>
        <p:txBody>
          <a:bodyPr/>
          <a:lstStyle/>
          <a:p>
            <a:pPr marL="0" indent="0">
              <a:buNone/>
            </a:pP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Do ethical concerns really matter in international 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transactions or secondary to domestic interest.</a:t>
            </a:r>
            <a:endParaRPr lang="en-IN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7504" y="573528"/>
            <a:ext cx="8280920" cy="4569972"/>
          </a:xfrm>
        </p:spPr>
        <p:txBody>
          <a:bodyPr/>
          <a:lstStyle/>
          <a:p>
            <a:pPr algn="just"/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It is often argued that international forum is value free zone thus pursuing of rational self interest is ethical.</a:t>
            </a:r>
          </a:p>
          <a:p>
            <a:pPr algn="just"/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Role of idealism is criticised on the ground that governments are representatives of its citizen and promoting citizen’s interest is sole duty of any government.</a:t>
            </a:r>
          </a:p>
          <a:p>
            <a:pPr algn="just"/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Thus, a country should adopt utilitarian approach and pursue own interest without considering means adopted in achieving it.</a:t>
            </a:r>
          </a:p>
          <a:p>
            <a:pPr algn="just"/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However, such realism are fraught with many limitations such as:</a:t>
            </a:r>
          </a:p>
          <a:p>
            <a:pPr algn="just"/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81202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8568" y="-92546"/>
            <a:ext cx="8229600" cy="695325"/>
          </a:xfrm>
        </p:spPr>
        <p:txBody>
          <a:bodyPr/>
          <a:lstStyle/>
          <a:p>
            <a:pPr marL="0" indent="0">
              <a:buNone/>
            </a:pP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Do ethical concerns really matter in international 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transactions or secondary to domestic interest.</a:t>
            </a:r>
            <a:endParaRPr lang="en-IN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7504" y="573528"/>
            <a:ext cx="8280920" cy="4569972"/>
          </a:xfrm>
        </p:spPr>
        <p:txBody>
          <a:bodyPr/>
          <a:lstStyle/>
          <a:p>
            <a:pPr algn="just"/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Such blind pursuit of narrow self interest will lead to situation of anarchy and jeopardised rule based order in international relationship.</a:t>
            </a:r>
          </a:p>
          <a:p>
            <a:pPr algn="just"/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Mutual distrust will aggravate situation and compromise international cooperation.</a:t>
            </a:r>
          </a:p>
          <a:p>
            <a:pPr algn="just"/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Loss of soft power of a country.</a:t>
            </a:r>
          </a:p>
          <a:p>
            <a:pPr algn="just"/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Will set wrong precedence.</a:t>
            </a:r>
          </a:p>
          <a:p>
            <a:pPr algn="just"/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59113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8568" y="-92546"/>
            <a:ext cx="8229600" cy="695325"/>
          </a:xfrm>
        </p:spPr>
        <p:txBody>
          <a:bodyPr/>
          <a:lstStyle/>
          <a:p>
            <a:pPr marL="0" indent="0">
              <a:buNone/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Steps I will take:</a:t>
            </a:r>
            <a:endParaRPr lang="en-IN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7504" y="573528"/>
            <a:ext cx="7632848" cy="4569972"/>
          </a:xfrm>
        </p:spPr>
        <p:txBody>
          <a:bodyPr/>
          <a:lstStyle/>
          <a:p>
            <a:pPr algn="just"/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Verification of information about bribery in auctioning process.</a:t>
            </a:r>
          </a:p>
          <a:p>
            <a:pPr algn="just"/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Inform my superior authority about the situation seeking their guidance and suggestion.</a:t>
            </a:r>
          </a:p>
          <a:p>
            <a:pPr algn="just"/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Approach head of the authority handling bidding process and demand more transparent bidding process.</a:t>
            </a:r>
          </a:p>
          <a:p>
            <a:pPr algn="just"/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Taking my superiors in confidence I will approach judiciary of the home country for intervention.</a:t>
            </a:r>
          </a:p>
          <a:p>
            <a:pPr algn="just"/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I will also demand for due legal action against corrupt officials.</a:t>
            </a: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9088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8568" y="-92546"/>
            <a:ext cx="8229600" cy="695325"/>
          </a:xfrm>
        </p:spPr>
        <p:txBody>
          <a:bodyPr/>
          <a:lstStyle/>
          <a:p>
            <a:pPr marL="0" indent="0">
              <a:buNone/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Justification:</a:t>
            </a:r>
            <a:endParaRPr lang="en-IN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7504" y="573528"/>
            <a:ext cx="7632848" cy="4569972"/>
          </a:xfrm>
        </p:spPr>
        <p:txBody>
          <a:bodyPr/>
          <a:lstStyle/>
          <a:p>
            <a:pPr algn="just"/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By upholding ethical principles I will be able to </a:t>
            </a:r>
            <a:r>
              <a:rPr lang="en-IN" sz="2400" dirty="0" err="1" smtClean="0">
                <a:latin typeface="Times New Roman" pitchFamily="18" charset="0"/>
                <a:cs typeface="Times New Roman" pitchFamily="18" charset="0"/>
              </a:rPr>
              <a:t>honor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integrity of self as well as my country.</a:t>
            </a:r>
          </a:p>
          <a:p>
            <a:pPr algn="just"/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Giving bribe may get exposed in future leading to loss of fame and resources. Ex: </a:t>
            </a:r>
            <a:r>
              <a:rPr lang="en-IN" sz="2400" dirty="0" err="1" smtClean="0">
                <a:latin typeface="Times New Roman" pitchFamily="18" charset="0"/>
                <a:cs typeface="Times New Roman" pitchFamily="18" charset="0"/>
              </a:rPr>
              <a:t>walmart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, Augusta </a:t>
            </a:r>
            <a:r>
              <a:rPr lang="en-IN" sz="2400" dirty="0" err="1" smtClean="0">
                <a:latin typeface="Times New Roman" pitchFamily="18" charset="0"/>
                <a:cs typeface="Times New Roman" pitchFamily="18" charset="0"/>
              </a:rPr>
              <a:t>westland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Will set right precedence at international level.</a:t>
            </a:r>
          </a:p>
          <a:p>
            <a:pPr algn="just"/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Such stand will help in bringing institutional reform in entire system.</a:t>
            </a:r>
          </a:p>
          <a:p>
            <a:pPr algn="just"/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Punishment for corrupt will set deterrence for future.</a:t>
            </a: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111083"/>
      </p:ext>
    </p:extLst>
  </p:cSld>
  <p:clrMapOvr>
    <a:masterClrMapping/>
  </p:clrMapOvr>
</p:sld>
</file>

<file path=ppt/theme/theme1.xml><?xml version="1.0" encoding="utf-8"?>
<a:theme xmlns:a="http://schemas.openxmlformats.org/drawingml/2006/main" name="580TGp_general_light_ani">
  <a:themeElements>
    <a:clrScheme name="Default Design 1">
      <a:dk1>
        <a:srgbClr val="000000"/>
      </a:dk1>
      <a:lt1>
        <a:srgbClr val="FDF58D"/>
      </a:lt1>
      <a:dk2>
        <a:srgbClr val="CC3300"/>
      </a:dk2>
      <a:lt2>
        <a:srgbClr val="808080"/>
      </a:lt2>
      <a:accent1>
        <a:srgbClr val="FF6161"/>
      </a:accent1>
      <a:accent2>
        <a:srgbClr val="FFC319"/>
      </a:accent2>
      <a:accent3>
        <a:srgbClr val="FEF9C5"/>
      </a:accent3>
      <a:accent4>
        <a:srgbClr val="000000"/>
      </a:accent4>
      <a:accent5>
        <a:srgbClr val="FFB7B7"/>
      </a:accent5>
      <a:accent6>
        <a:srgbClr val="E7B016"/>
      </a:accent6>
      <a:hlink>
        <a:srgbClr val="A8D02A"/>
      </a:hlink>
      <a:folHlink>
        <a:srgbClr val="5CB1FE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I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I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DF58D"/>
        </a:lt1>
        <a:dk2>
          <a:srgbClr val="CC3300"/>
        </a:dk2>
        <a:lt2>
          <a:srgbClr val="808080"/>
        </a:lt2>
        <a:accent1>
          <a:srgbClr val="FF6161"/>
        </a:accent1>
        <a:accent2>
          <a:srgbClr val="FFC319"/>
        </a:accent2>
        <a:accent3>
          <a:srgbClr val="FEF9C5"/>
        </a:accent3>
        <a:accent4>
          <a:srgbClr val="000000"/>
        </a:accent4>
        <a:accent5>
          <a:srgbClr val="FFB7B7"/>
        </a:accent5>
        <a:accent6>
          <a:srgbClr val="E7B016"/>
        </a:accent6>
        <a:hlink>
          <a:srgbClr val="A8D02A"/>
        </a:hlink>
        <a:folHlink>
          <a:srgbClr val="5CB1F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E1F4D8"/>
        </a:lt1>
        <a:dk2>
          <a:srgbClr val="003366"/>
        </a:dk2>
        <a:lt2>
          <a:srgbClr val="808080"/>
        </a:lt2>
        <a:accent1>
          <a:srgbClr val="FFC319"/>
        </a:accent1>
        <a:accent2>
          <a:srgbClr val="A8D02A"/>
        </a:accent2>
        <a:accent3>
          <a:srgbClr val="EEF8E9"/>
        </a:accent3>
        <a:accent4>
          <a:srgbClr val="000000"/>
        </a:accent4>
        <a:accent5>
          <a:srgbClr val="FFDEAB"/>
        </a:accent5>
        <a:accent6>
          <a:srgbClr val="98BC25"/>
        </a:accent6>
        <a:hlink>
          <a:srgbClr val="5CB1FE"/>
        </a:hlink>
        <a:folHlink>
          <a:srgbClr val="FF616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EE9DE"/>
        </a:lt1>
        <a:dk2>
          <a:srgbClr val="000066"/>
        </a:dk2>
        <a:lt2>
          <a:srgbClr val="808080"/>
        </a:lt2>
        <a:accent1>
          <a:srgbClr val="5CB1FE"/>
        </a:accent1>
        <a:accent2>
          <a:srgbClr val="FF7575"/>
        </a:accent2>
        <a:accent3>
          <a:srgbClr val="FEF2EC"/>
        </a:accent3>
        <a:accent4>
          <a:srgbClr val="000000"/>
        </a:accent4>
        <a:accent5>
          <a:srgbClr val="B5D5FE"/>
        </a:accent5>
        <a:accent6>
          <a:srgbClr val="E76969"/>
        </a:accent6>
        <a:hlink>
          <a:srgbClr val="FFC319"/>
        </a:hlink>
        <a:folHlink>
          <a:srgbClr val="A8D02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580TGp_general_light_ani</Template>
  <TotalTime>10353</TotalTime>
  <Words>715</Words>
  <Application>Microsoft Macintosh PowerPoint</Application>
  <PresentationFormat>On-screen Show (16:9)</PresentationFormat>
  <Paragraphs>78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 Black</vt:lpstr>
      <vt:lpstr>Times New Roman</vt:lpstr>
      <vt:lpstr>Arial</vt:lpstr>
      <vt:lpstr>580TGp_general_light_ani</vt:lpstr>
      <vt:lpstr>PowerPoint Presentation</vt:lpstr>
      <vt:lpstr>Approach:</vt:lpstr>
      <vt:lpstr>Various stakeholders.</vt:lpstr>
      <vt:lpstr>Explain crux of the matter.</vt:lpstr>
      <vt:lpstr>Ethical dilemma in this case:</vt:lpstr>
      <vt:lpstr>Do ethical concerns really matter in international transactions or secondary to domestic interest.</vt:lpstr>
      <vt:lpstr>Do ethical concerns really matter in international transactions or secondary to domestic interest.</vt:lpstr>
      <vt:lpstr>Steps I will take:</vt:lpstr>
      <vt:lpstr>Justification:</vt:lpstr>
      <vt:lpstr>Conclusion: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PowerTemplate</dc:title>
  <dc:creator>shagun</dc:creator>
  <cp:lastModifiedBy>Microsoft Office User</cp:lastModifiedBy>
  <cp:revision>205</cp:revision>
  <cp:lastPrinted>2018-12-11T13:41:29Z</cp:lastPrinted>
  <dcterms:created xsi:type="dcterms:W3CDTF">2017-12-21T11:06:18Z</dcterms:created>
  <dcterms:modified xsi:type="dcterms:W3CDTF">2019-08-25T10:50:34Z</dcterms:modified>
</cp:coreProperties>
</file>