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91" r:id="rId2"/>
    <p:sldId id="328" r:id="rId3"/>
    <p:sldId id="356" r:id="rId4"/>
    <p:sldId id="357" r:id="rId5"/>
    <p:sldId id="364" r:id="rId6"/>
    <p:sldId id="371" r:id="rId7"/>
    <p:sldId id="373" r:id="rId8"/>
    <p:sldId id="376" r:id="rId9"/>
    <p:sldId id="374" r:id="rId10"/>
    <p:sldId id="375" r:id="rId11"/>
  </p:sldIdLst>
  <p:sldSz cx="9144000" cy="5143500" type="screen16x9"/>
  <p:notesSz cx="6858000" cy="9144000"/>
  <p:defaultTextStyle>
    <a:defPPr>
      <a:defRPr lang="en-IN"/>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58D"/>
    <a:srgbClr val="808080"/>
    <a:srgbClr val="FCFCFC"/>
    <a:srgbClr val="E8E8E8"/>
    <a:srgbClr val="FFD84B"/>
    <a:srgbClr val="FFFFFF"/>
    <a:srgbClr val="CC3300"/>
    <a:srgbClr val="FFC3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95" autoAdjust="0"/>
    <p:restoredTop sz="94644"/>
  </p:normalViewPr>
  <p:slideViewPr>
    <p:cSldViewPr>
      <p:cViewPr>
        <p:scale>
          <a:sx n="139" d="100"/>
          <a:sy n="139" d="100"/>
        </p:scale>
        <p:origin x="920" y="-16"/>
      </p:cViewPr>
      <p:guideLst>
        <p:guide orient="horz" pos="162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4608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4608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4608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45B25E1-3EA9-4390-88F8-CE799CC441E6}" type="slidenum">
              <a:rPr lang="en-IN"/>
              <a:pPr/>
              <a:t>‹#›</a:t>
            </a:fld>
            <a:endParaRPr lang="en-IN"/>
          </a:p>
        </p:txBody>
      </p:sp>
    </p:spTree>
    <p:extLst>
      <p:ext uri="{BB962C8B-B14F-4D97-AF65-F5344CB8AC3E}">
        <p14:creationId xmlns:p14="http://schemas.microsoft.com/office/powerpoint/2010/main" val="326261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8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819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IN" smtClean="0"/>
              <a:t>Click to edit Master text styles</a:t>
            </a:r>
          </a:p>
          <a:p>
            <a:pPr lvl="1"/>
            <a:r>
              <a:rPr lang="en-IN" smtClean="0"/>
              <a:t>Second level</a:t>
            </a:r>
          </a:p>
          <a:p>
            <a:pPr lvl="2"/>
            <a:r>
              <a:rPr lang="en-IN" smtClean="0"/>
              <a:t>Third level</a:t>
            </a:r>
          </a:p>
          <a:p>
            <a:pPr lvl="3"/>
            <a:r>
              <a:rPr lang="en-IN" smtClean="0"/>
              <a:t>Fourth level</a:t>
            </a:r>
          </a:p>
          <a:p>
            <a:pPr lvl="4"/>
            <a:r>
              <a:rPr lang="en-IN"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DB26BAC-A16B-43C1-B8F1-5CCE1CEF22C0}" type="slidenum">
              <a:rPr lang="en-IN"/>
              <a:pPr/>
              <a:t>‹#›</a:t>
            </a:fld>
            <a:endParaRPr lang="en-IN"/>
          </a:p>
        </p:txBody>
      </p:sp>
    </p:spTree>
    <p:extLst>
      <p:ext uri="{BB962C8B-B14F-4D97-AF65-F5344CB8AC3E}">
        <p14:creationId xmlns:p14="http://schemas.microsoft.com/office/powerpoint/2010/main" val="54559435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3112" name="Freeform 40"/>
          <p:cNvSpPr>
            <a:spLocks/>
          </p:cNvSpPr>
          <p:nvPr/>
        </p:nvSpPr>
        <p:spPr bwMode="gray">
          <a:xfrm>
            <a:off x="0" y="4536282"/>
            <a:ext cx="2762250" cy="607219"/>
          </a:xfrm>
          <a:custGeom>
            <a:avLst/>
            <a:gdLst>
              <a:gd name="T0" fmla="*/ 0 w 1740"/>
              <a:gd name="T1" fmla="*/ 0 h 510"/>
              <a:gd name="T2" fmla="*/ 0 w 1740"/>
              <a:gd name="T3" fmla="*/ 510 h 510"/>
              <a:gd name="T4" fmla="*/ 1740 w 1740"/>
              <a:gd name="T5" fmla="*/ 510 h 510"/>
              <a:gd name="T6" fmla="*/ 1595 w 1740"/>
              <a:gd name="T7" fmla="*/ 30 h 510"/>
              <a:gd name="T8" fmla="*/ 0 w 1740"/>
              <a:gd name="T9" fmla="*/ 0 h 510"/>
            </a:gdLst>
            <a:ahLst/>
            <a:cxnLst>
              <a:cxn ang="0">
                <a:pos x="T0" y="T1"/>
              </a:cxn>
              <a:cxn ang="0">
                <a:pos x="T2" y="T3"/>
              </a:cxn>
              <a:cxn ang="0">
                <a:pos x="T4" y="T5"/>
              </a:cxn>
              <a:cxn ang="0">
                <a:pos x="T6" y="T7"/>
              </a:cxn>
              <a:cxn ang="0">
                <a:pos x="T8" y="T9"/>
              </a:cxn>
            </a:cxnLst>
            <a:rect l="0" t="0" r="r" b="b"/>
            <a:pathLst>
              <a:path w="1740" h="510">
                <a:moveTo>
                  <a:pt x="0" y="0"/>
                </a:moveTo>
                <a:lnTo>
                  <a:pt x="0" y="510"/>
                </a:lnTo>
                <a:cubicBezTo>
                  <a:pt x="0" y="510"/>
                  <a:pt x="870" y="510"/>
                  <a:pt x="1740" y="510"/>
                </a:cubicBezTo>
                <a:cubicBezTo>
                  <a:pt x="1650" y="258"/>
                  <a:pt x="1595" y="30"/>
                  <a:pt x="1595" y="30"/>
                </a:cubicBezTo>
                <a:cubicBezTo>
                  <a:pt x="798" y="54"/>
                  <a:pt x="0" y="0"/>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3" name="Freeform 41"/>
          <p:cNvSpPr>
            <a:spLocks/>
          </p:cNvSpPr>
          <p:nvPr/>
        </p:nvSpPr>
        <p:spPr bwMode="gray">
          <a:xfrm>
            <a:off x="2590800" y="3529012"/>
            <a:ext cx="6400800" cy="1614488"/>
          </a:xfrm>
          <a:custGeom>
            <a:avLst/>
            <a:gdLst>
              <a:gd name="T0" fmla="*/ 1116 w 4032"/>
              <a:gd name="T1" fmla="*/ 0 h 1356"/>
              <a:gd name="T2" fmla="*/ 3840 w 4032"/>
              <a:gd name="T3" fmla="*/ 636 h 1356"/>
              <a:gd name="T4" fmla="*/ 4032 w 4032"/>
              <a:gd name="T5" fmla="*/ 1356 h 1356"/>
              <a:gd name="T6" fmla="*/ 288 w 4032"/>
              <a:gd name="T7" fmla="*/ 1356 h 1356"/>
              <a:gd name="T8" fmla="*/ 0 w 4032"/>
              <a:gd name="T9" fmla="*/ 828 h 1356"/>
              <a:gd name="T10" fmla="*/ 1116 w 4032"/>
              <a:gd name="T11" fmla="*/ 0 h 1356"/>
            </a:gdLst>
            <a:ahLst/>
            <a:cxnLst>
              <a:cxn ang="0">
                <a:pos x="T0" y="T1"/>
              </a:cxn>
              <a:cxn ang="0">
                <a:pos x="T2" y="T3"/>
              </a:cxn>
              <a:cxn ang="0">
                <a:pos x="T4" y="T5"/>
              </a:cxn>
              <a:cxn ang="0">
                <a:pos x="T6" y="T7"/>
              </a:cxn>
              <a:cxn ang="0">
                <a:pos x="T8" y="T9"/>
              </a:cxn>
              <a:cxn ang="0">
                <a:pos x="T10" y="T11"/>
              </a:cxn>
            </a:cxnLst>
            <a:rect l="0" t="0" r="r" b="b"/>
            <a:pathLst>
              <a:path w="4032" h="1356">
                <a:moveTo>
                  <a:pt x="1116" y="0"/>
                </a:moveTo>
                <a:cubicBezTo>
                  <a:pt x="2370" y="1254"/>
                  <a:pt x="3840" y="636"/>
                  <a:pt x="3840" y="636"/>
                </a:cubicBezTo>
                <a:cubicBezTo>
                  <a:pt x="4032" y="966"/>
                  <a:pt x="4032" y="1356"/>
                  <a:pt x="4032" y="1356"/>
                </a:cubicBezTo>
                <a:cubicBezTo>
                  <a:pt x="4032" y="1356"/>
                  <a:pt x="2160" y="1356"/>
                  <a:pt x="288" y="1356"/>
                </a:cubicBezTo>
                <a:cubicBezTo>
                  <a:pt x="120" y="1140"/>
                  <a:pt x="0" y="828"/>
                  <a:pt x="0" y="828"/>
                </a:cubicBezTo>
                <a:lnTo>
                  <a:pt x="1116" y="0"/>
                </a:ln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4" name="Freeform 42"/>
          <p:cNvSpPr>
            <a:spLocks/>
          </p:cNvSpPr>
          <p:nvPr/>
        </p:nvSpPr>
        <p:spPr bwMode="gray">
          <a:xfrm>
            <a:off x="4400550" y="585787"/>
            <a:ext cx="4743450" cy="3786188"/>
          </a:xfrm>
          <a:custGeom>
            <a:avLst/>
            <a:gdLst>
              <a:gd name="T0" fmla="*/ 510 w 2988"/>
              <a:gd name="T1" fmla="*/ 1098 h 3180"/>
              <a:gd name="T2" fmla="*/ 2280 w 2988"/>
              <a:gd name="T3" fmla="*/ 0 h 3180"/>
              <a:gd name="T4" fmla="*/ 2988 w 2988"/>
              <a:gd name="T5" fmla="*/ 342 h 3180"/>
              <a:gd name="T6" fmla="*/ 2988 w 2988"/>
              <a:gd name="T7" fmla="*/ 2772 h 3180"/>
              <a:gd name="T8" fmla="*/ 1452 w 2988"/>
              <a:gd name="T9" fmla="*/ 3060 h 3180"/>
              <a:gd name="T10" fmla="*/ 0 w 2988"/>
              <a:gd name="T11" fmla="*/ 2406 h 3180"/>
              <a:gd name="T12" fmla="*/ 510 w 2988"/>
              <a:gd name="T13" fmla="*/ 1098 h 3180"/>
            </a:gdLst>
            <a:ahLst/>
            <a:cxnLst>
              <a:cxn ang="0">
                <a:pos x="T0" y="T1"/>
              </a:cxn>
              <a:cxn ang="0">
                <a:pos x="T2" y="T3"/>
              </a:cxn>
              <a:cxn ang="0">
                <a:pos x="T4" y="T5"/>
              </a:cxn>
              <a:cxn ang="0">
                <a:pos x="T6" y="T7"/>
              </a:cxn>
              <a:cxn ang="0">
                <a:pos x="T8" y="T9"/>
              </a:cxn>
              <a:cxn ang="0">
                <a:pos x="T10" y="T11"/>
              </a:cxn>
              <a:cxn ang="0">
                <a:pos x="T12" y="T13"/>
              </a:cxn>
            </a:cxnLst>
            <a:rect l="0" t="0" r="r" b="b"/>
            <a:pathLst>
              <a:path w="2988" h="3180">
                <a:moveTo>
                  <a:pt x="510" y="1098"/>
                </a:moveTo>
                <a:cubicBezTo>
                  <a:pt x="1710" y="840"/>
                  <a:pt x="2280" y="0"/>
                  <a:pt x="2280" y="0"/>
                </a:cubicBezTo>
                <a:cubicBezTo>
                  <a:pt x="2700" y="96"/>
                  <a:pt x="2988" y="342"/>
                  <a:pt x="2988" y="342"/>
                </a:cubicBezTo>
                <a:lnTo>
                  <a:pt x="2988" y="2772"/>
                </a:lnTo>
                <a:cubicBezTo>
                  <a:pt x="2988" y="2772"/>
                  <a:pt x="2202" y="3180"/>
                  <a:pt x="1452" y="3060"/>
                </a:cubicBezTo>
                <a:cubicBezTo>
                  <a:pt x="636" y="2940"/>
                  <a:pt x="0" y="2406"/>
                  <a:pt x="0" y="2406"/>
                </a:cubicBezTo>
                <a:lnTo>
                  <a:pt x="510" y="1098"/>
                </a:lnTo>
                <a:close/>
              </a:path>
            </a:pathLst>
          </a:cu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5" name="Freeform 43"/>
          <p:cNvSpPr>
            <a:spLocks/>
          </p:cNvSpPr>
          <p:nvPr/>
        </p:nvSpPr>
        <p:spPr bwMode="gray">
          <a:xfrm>
            <a:off x="4800600" y="0"/>
            <a:ext cx="3276600" cy="1807369"/>
          </a:xfrm>
          <a:custGeom>
            <a:avLst/>
            <a:gdLst>
              <a:gd name="T0" fmla="*/ 0 w 2064"/>
              <a:gd name="T1" fmla="*/ 0 h 1518"/>
              <a:gd name="T2" fmla="*/ 276 w 2064"/>
              <a:gd name="T3" fmla="*/ 1518 h 1518"/>
              <a:gd name="T4" fmla="*/ 2064 w 2064"/>
              <a:gd name="T5" fmla="*/ 0 h 1518"/>
              <a:gd name="T6" fmla="*/ 0 w 2064"/>
              <a:gd name="T7" fmla="*/ 0 h 1518"/>
            </a:gdLst>
            <a:ahLst/>
            <a:cxnLst>
              <a:cxn ang="0">
                <a:pos x="T0" y="T1"/>
              </a:cxn>
              <a:cxn ang="0">
                <a:pos x="T2" y="T3"/>
              </a:cxn>
              <a:cxn ang="0">
                <a:pos x="T4" y="T5"/>
              </a:cxn>
              <a:cxn ang="0">
                <a:pos x="T6" y="T7"/>
              </a:cxn>
            </a:cxnLst>
            <a:rect l="0" t="0" r="r" b="b"/>
            <a:pathLst>
              <a:path w="2064" h="1518">
                <a:moveTo>
                  <a:pt x="0" y="0"/>
                </a:moveTo>
                <a:cubicBezTo>
                  <a:pt x="0" y="0"/>
                  <a:pt x="138" y="759"/>
                  <a:pt x="276" y="1518"/>
                </a:cubicBezTo>
                <a:cubicBezTo>
                  <a:pt x="1518" y="1194"/>
                  <a:pt x="2064" y="0"/>
                  <a:pt x="2064" y="0"/>
                </a:cubicBezTo>
                <a:lnTo>
                  <a:pt x="0" y="0"/>
                </a:lnTo>
                <a:close/>
              </a:path>
            </a:pathLst>
          </a:cu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51" name="Freeform 79"/>
          <p:cNvSpPr>
            <a:spLocks/>
          </p:cNvSpPr>
          <p:nvPr/>
        </p:nvSpPr>
        <p:spPr bwMode="gray">
          <a:xfrm>
            <a:off x="1" y="1"/>
            <a:ext cx="6583363" cy="5450681"/>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7" name="Freeform 45"/>
          <p:cNvSpPr>
            <a:spLocks/>
          </p:cNvSpPr>
          <p:nvPr/>
        </p:nvSpPr>
        <p:spPr bwMode="gray">
          <a:xfrm>
            <a:off x="1" y="0"/>
            <a:ext cx="6372225" cy="5304235"/>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gradFill rotWithShape="1">
            <a:gsLst>
              <a:gs pos="0">
                <a:schemeClr val="bg1">
                  <a:gamma/>
                  <a:tint val="25490"/>
                  <a:invGamma/>
                </a:schemeClr>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9" name="Line 47"/>
          <p:cNvSpPr>
            <a:spLocks noChangeShapeType="1"/>
          </p:cNvSpPr>
          <p:nvPr/>
        </p:nvSpPr>
        <p:spPr bwMode="gray">
          <a:xfrm>
            <a:off x="250825" y="1191"/>
            <a:ext cx="0" cy="451127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0" name="Line 48"/>
          <p:cNvSpPr>
            <a:spLocks noChangeShapeType="1"/>
          </p:cNvSpPr>
          <p:nvPr/>
        </p:nvSpPr>
        <p:spPr bwMode="gray">
          <a:xfrm>
            <a:off x="1293813" y="1191"/>
            <a:ext cx="0" cy="465534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1" name="Line 49"/>
          <p:cNvSpPr>
            <a:spLocks noChangeShapeType="1"/>
          </p:cNvSpPr>
          <p:nvPr/>
        </p:nvSpPr>
        <p:spPr bwMode="gray">
          <a:xfrm>
            <a:off x="2338388" y="1191"/>
            <a:ext cx="0" cy="463748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2" name="Line 50"/>
          <p:cNvSpPr>
            <a:spLocks noChangeShapeType="1"/>
          </p:cNvSpPr>
          <p:nvPr/>
        </p:nvSpPr>
        <p:spPr bwMode="gray">
          <a:xfrm>
            <a:off x="3382963" y="1192"/>
            <a:ext cx="0" cy="4479131"/>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3" name="Line 51"/>
          <p:cNvSpPr>
            <a:spLocks noChangeShapeType="1"/>
          </p:cNvSpPr>
          <p:nvPr/>
        </p:nvSpPr>
        <p:spPr bwMode="gray">
          <a:xfrm>
            <a:off x="4427538" y="1192"/>
            <a:ext cx="0" cy="408741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5" name="Line 53"/>
          <p:cNvSpPr>
            <a:spLocks noChangeShapeType="1"/>
          </p:cNvSpPr>
          <p:nvPr/>
        </p:nvSpPr>
        <p:spPr bwMode="gray">
          <a:xfrm rot="5400000">
            <a:off x="2913063" y="-2717403"/>
            <a:ext cx="0" cy="581342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6" name="Line 54"/>
          <p:cNvSpPr>
            <a:spLocks noChangeShapeType="1"/>
          </p:cNvSpPr>
          <p:nvPr/>
        </p:nvSpPr>
        <p:spPr bwMode="gray">
          <a:xfrm rot="5400000">
            <a:off x="3006725" y="-2012156"/>
            <a:ext cx="0" cy="6000750"/>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7" name="Line 55"/>
          <p:cNvSpPr>
            <a:spLocks noChangeShapeType="1"/>
          </p:cNvSpPr>
          <p:nvPr/>
        </p:nvSpPr>
        <p:spPr bwMode="gray">
          <a:xfrm rot="5400000">
            <a:off x="3011488" y="-1218009"/>
            <a:ext cx="0" cy="601027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8" name="Line 56"/>
          <p:cNvSpPr>
            <a:spLocks noChangeShapeType="1"/>
          </p:cNvSpPr>
          <p:nvPr/>
        </p:nvSpPr>
        <p:spPr bwMode="gray">
          <a:xfrm rot="5400000">
            <a:off x="2907507" y="-313928"/>
            <a:ext cx="0" cy="58023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9" name="Line 57"/>
          <p:cNvSpPr>
            <a:spLocks noChangeShapeType="1"/>
          </p:cNvSpPr>
          <p:nvPr/>
        </p:nvSpPr>
        <p:spPr bwMode="gray">
          <a:xfrm rot="5400000">
            <a:off x="2666207" y="726281"/>
            <a:ext cx="0" cy="53197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0" name="Line 58"/>
          <p:cNvSpPr>
            <a:spLocks noChangeShapeType="1"/>
          </p:cNvSpPr>
          <p:nvPr/>
        </p:nvSpPr>
        <p:spPr bwMode="gray">
          <a:xfrm rot="5400000">
            <a:off x="2115344" y="2077244"/>
            <a:ext cx="0" cy="421798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1" name="Rectangle 59"/>
          <p:cNvSpPr>
            <a:spLocks noChangeArrowheads="1"/>
          </p:cNvSpPr>
          <p:nvPr/>
        </p:nvSpPr>
        <p:spPr bwMode="gray">
          <a:xfrm>
            <a:off x="2362201" y="208360"/>
            <a:ext cx="1012825" cy="769144"/>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2" name="Rectangle 60"/>
          <p:cNvSpPr>
            <a:spLocks noChangeArrowheads="1"/>
          </p:cNvSpPr>
          <p:nvPr/>
        </p:nvSpPr>
        <p:spPr bwMode="gray">
          <a:xfrm>
            <a:off x="285750" y="1820466"/>
            <a:ext cx="1012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3" name="Rectangle 61"/>
          <p:cNvSpPr>
            <a:spLocks noChangeArrowheads="1"/>
          </p:cNvSpPr>
          <p:nvPr/>
        </p:nvSpPr>
        <p:spPr bwMode="gray">
          <a:xfrm>
            <a:off x="1" y="203598"/>
            <a:ext cx="250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4" name="Rectangle 62"/>
          <p:cNvSpPr>
            <a:spLocks noChangeArrowheads="1"/>
          </p:cNvSpPr>
          <p:nvPr/>
        </p:nvSpPr>
        <p:spPr bwMode="gray">
          <a:xfrm>
            <a:off x="1331914" y="1191"/>
            <a:ext cx="1012825" cy="176213"/>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6" name="Freeform 64"/>
          <p:cNvSpPr>
            <a:spLocks/>
          </p:cNvSpPr>
          <p:nvPr/>
        </p:nvSpPr>
        <p:spPr bwMode="gray">
          <a:xfrm>
            <a:off x="2365375" y="3406378"/>
            <a:ext cx="1009650" cy="775097"/>
          </a:xfrm>
          <a:custGeom>
            <a:avLst/>
            <a:gdLst>
              <a:gd name="T0" fmla="*/ 0 w 636"/>
              <a:gd name="T1" fmla="*/ 0 h 651"/>
              <a:gd name="T2" fmla="*/ 0 w 636"/>
              <a:gd name="T3" fmla="*/ 645 h 651"/>
              <a:gd name="T4" fmla="*/ 636 w 636"/>
              <a:gd name="T5" fmla="*/ 651 h 651"/>
              <a:gd name="T6" fmla="*/ 632 w 636"/>
              <a:gd name="T7" fmla="*/ 0 h 651"/>
              <a:gd name="T8" fmla="*/ 0 w 636"/>
              <a:gd name="T9" fmla="*/ 0 h 651"/>
            </a:gdLst>
            <a:ahLst/>
            <a:cxnLst>
              <a:cxn ang="0">
                <a:pos x="T0" y="T1"/>
              </a:cxn>
              <a:cxn ang="0">
                <a:pos x="T2" y="T3"/>
              </a:cxn>
              <a:cxn ang="0">
                <a:pos x="T4" y="T5"/>
              </a:cxn>
              <a:cxn ang="0">
                <a:pos x="T6" y="T7"/>
              </a:cxn>
              <a:cxn ang="0">
                <a:pos x="T8" y="T9"/>
              </a:cxn>
            </a:cxnLst>
            <a:rect l="0" t="0" r="r" b="b"/>
            <a:pathLst>
              <a:path w="636" h="651">
                <a:moveTo>
                  <a:pt x="0" y="0"/>
                </a:moveTo>
                <a:lnTo>
                  <a:pt x="0" y="645"/>
                </a:lnTo>
                <a:lnTo>
                  <a:pt x="636" y="651"/>
                </a:lnTo>
                <a:lnTo>
                  <a:pt x="632" y="0"/>
                </a:lnTo>
                <a:lnTo>
                  <a:pt x="0" y="0"/>
                </a:lnTo>
                <a:close/>
              </a:path>
            </a:pathLst>
          </a:custGeom>
          <a:solidFill>
            <a:srgbClr val="FFFFFF">
              <a:alpha val="39999"/>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03" name="Rectangle 31"/>
          <p:cNvSpPr>
            <a:spLocks noChangeArrowheads="1"/>
          </p:cNvSpPr>
          <p:nvPr/>
        </p:nvSpPr>
        <p:spPr bwMode="gray">
          <a:xfrm>
            <a:off x="285750" y="1826419"/>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5" name="Rectangle 3"/>
          <p:cNvSpPr>
            <a:spLocks noGrp="1" noChangeArrowheads="1"/>
          </p:cNvSpPr>
          <p:nvPr>
            <p:ph type="subTitle" idx="1"/>
          </p:nvPr>
        </p:nvSpPr>
        <p:spPr>
          <a:xfrm>
            <a:off x="333375" y="3813572"/>
            <a:ext cx="6400800" cy="342900"/>
          </a:xfrm>
        </p:spPr>
        <p:txBody>
          <a:bodyPr/>
          <a:lstStyle>
            <a:lvl1pPr marL="0" indent="0">
              <a:buFontTx/>
              <a:buNone/>
              <a:defRPr sz="1600">
                <a:latin typeface="Times New Roman" pitchFamily="18" charset="0"/>
              </a:defRPr>
            </a:lvl1pPr>
          </a:lstStyle>
          <a:p>
            <a:pPr lvl="0"/>
            <a:r>
              <a:rPr lang="en-US" noProof="0" smtClean="0"/>
              <a:t>Click to edit Master subtitle style</a:t>
            </a:r>
            <a:endParaRPr lang="en-IN" noProof="0" smtClean="0"/>
          </a:p>
        </p:txBody>
      </p:sp>
      <p:sp>
        <p:nvSpPr>
          <p:cNvPr id="3076" name="Rectangle 4"/>
          <p:cNvSpPr>
            <a:spLocks noGrp="1" noChangeArrowheads="1"/>
          </p:cNvSpPr>
          <p:nvPr>
            <p:ph type="dt" sz="half" idx="2"/>
          </p:nvPr>
        </p:nvSpPr>
        <p:spPr>
          <a:xfrm>
            <a:off x="457200" y="4805363"/>
            <a:ext cx="2133600" cy="235744"/>
          </a:xfrm>
        </p:spPr>
        <p:txBody>
          <a:bodyPr/>
          <a:lstStyle>
            <a:lvl1pPr>
              <a:defRPr/>
            </a:lvl1pPr>
          </a:lstStyle>
          <a:p>
            <a:endParaRPr lang="en-IN"/>
          </a:p>
        </p:txBody>
      </p:sp>
      <p:sp>
        <p:nvSpPr>
          <p:cNvPr id="3077" name="Rectangle 5"/>
          <p:cNvSpPr>
            <a:spLocks noGrp="1" noChangeArrowheads="1"/>
          </p:cNvSpPr>
          <p:nvPr>
            <p:ph type="ftr" sz="quarter" idx="3"/>
          </p:nvPr>
        </p:nvSpPr>
        <p:spPr>
          <a:xfrm>
            <a:off x="3124200" y="4805363"/>
            <a:ext cx="2895600" cy="235744"/>
          </a:xfrm>
        </p:spPr>
        <p:txBody>
          <a:bodyPr/>
          <a:lstStyle>
            <a:lvl1pPr>
              <a:defRPr/>
            </a:lvl1pPr>
          </a:lstStyle>
          <a:p>
            <a:endParaRPr lang="en-IN"/>
          </a:p>
        </p:txBody>
      </p:sp>
      <p:sp>
        <p:nvSpPr>
          <p:cNvPr id="3078" name="Rectangle 6"/>
          <p:cNvSpPr>
            <a:spLocks noGrp="1" noChangeArrowheads="1"/>
          </p:cNvSpPr>
          <p:nvPr>
            <p:ph type="sldNum" sz="quarter" idx="4"/>
          </p:nvPr>
        </p:nvSpPr>
        <p:spPr>
          <a:xfrm>
            <a:off x="6553200" y="4805363"/>
            <a:ext cx="2133600" cy="235744"/>
          </a:xfrm>
        </p:spPr>
        <p:txBody>
          <a:bodyPr/>
          <a:lstStyle>
            <a:lvl1pPr>
              <a:defRPr/>
            </a:lvl1pPr>
          </a:lstStyle>
          <a:p>
            <a:fld id="{D8FD1987-26A8-4C1B-AB67-3393AC7B2EA3}" type="slidenum">
              <a:rPr lang="en-IN"/>
              <a:pPr/>
              <a:t>‹#›</a:t>
            </a:fld>
            <a:endParaRPr lang="en-IN"/>
          </a:p>
        </p:txBody>
      </p:sp>
      <p:sp>
        <p:nvSpPr>
          <p:cNvPr id="3110" name="Text Box 38"/>
          <p:cNvSpPr txBox="1">
            <a:spLocks noChangeArrowheads="1"/>
          </p:cNvSpPr>
          <p:nvPr/>
        </p:nvSpPr>
        <p:spPr bwMode="gray">
          <a:xfrm>
            <a:off x="333375" y="3536156"/>
            <a:ext cx="131478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IN" sz="2200">
                <a:latin typeface="Arial Black" pitchFamily="34" charset="0"/>
              </a:rPr>
              <a:t>L/O/G/O</a:t>
            </a:r>
          </a:p>
        </p:txBody>
      </p:sp>
      <p:grpSp>
        <p:nvGrpSpPr>
          <p:cNvPr id="3143" name="Group 71"/>
          <p:cNvGrpSpPr>
            <a:grpSpLocks/>
          </p:cNvGrpSpPr>
          <p:nvPr/>
        </p:nvGrpSpPr>
        <p:grpSpPr bwMode="auto">
          <a:xfrm>
            <a:off x="8077201" y="0"/>
            <a:ext cx="1076325" cy="5143500"/>
            <a:chOff x="5088" y="0"/>
            <a:chExt cx="678" cy="4320"/>
          </a:xfrm>
        </p:grpSpPr>
        <p:sp>
          <p:nvSpPr>
            <p:cNvPr id="3138" name="Freeform 66"/>
            <p:cNvSpPr>
              <a:spLocks/>
            </p:cNvSpPr>
            <p:nvPr userDrawn="1"/>
          </p:nvSpPr>
          <p:spPr bwMode="gray">
            <a:xfrm>
              <a:off x="5088" y="0"/>
              <a:ext cx="672" cy="702"/>
            </a:xfrm>
            <a:custGeom>
              <a:avLst/>
              <a:gdLst>
                <a:gd name="T0" fmla="*/ 0 w 672"/>
                <a:gd name="T1" fmla="*/ 432 h 720"/>
                <a:gd name="T2" fmla="*/ 288 w 672"/>
                <a:gd name="T3" fmla="*/ 0 h 720"/>
                <a:gd name="T4" fmla="*/ 672 w 672"/>
                <a:gd name="T5" fmla="*/ 0 h 720"/>
                <a:gd name="T6" fmla="*/ 672 w 672"/>
                <a:gd name="T7" fmla="*/ 720 h 720"/>
                <a:gd name="T8" fmla="*/ 0 w 672"/>
                <a:gd name="T9" fmla="*/ 432 h 720"/>
              </a:gdLst>
              <a:ahLst/>
              <a:cxnLst>
                <a:cxn ang="0">
                  <a:pos x="T0" y="T1"/>
                </a:cxn>
                <a:cxn ang="0">
                  <a:pos x="T2" y="T3"/>
                </a:cxn>
                <a:cxn ang="0">
                  <a:pos x="T4" y="T5"/>
                </a:cxn>
                <a:cxn ang="0">
                  <a:pos x="T6" y="T7"/>
                </a:cxn>
                <a:cxn ang="0">
                  <a:pos x="T8" y="T9"/>
                </a:cxn>
              </a:cxnLst>
              <a:rect l="0" t="0" r="r" b="b"/>
              <a:pathLst>
                <a:path w="672" h="720">
                  <a:moveTo>
                    <a:pt x="0" y="432"/>
                  </a:moveTo>
                  <a:cubicBezTo>
                    <a:pt x="186" y="216"/>
                    <a:pt x="288" y="0"/>
                    <a:pt x="288" y="0"/>
                  </a:cubicBezTo>
                  <a:lnTo>
                    <a:pt x="672" y="0"/>
                  </a:lnTo>
                  <a:lnTo>
                    <a:pt x="672" y="720"/>
                  </a:lnTo>
                  <a:cubicBezTo>
                    <a:pt x="672" y="720"/>
                    <a:pt x="384" y="516"/>
                    <a:pt x="0" y="432"/>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39" name="Freeform 67"/>
            <p:cNvSpPr>
              <a:spLocks/>
            </p:cNvSpPr>
            <p:nvPr userDrawn="1"/>
          </p:nvSpPr>
          <p:spPr bwMode="gray">
            <a:xfrm>
              <a:off x="5602" y="3496"/>
              <a:ext cx="164" cy="824"/>
            </a:xfrm>
            <a:custGeom>
              <a:avLst/>
              <a:gdLst>
                <a:gd name="T0" fmla="*/ 206 w 212"/>
                <a:gd name="T1" fmla="*/ 0 h 824"/>
                <a:gd name="T2" fmla="*/ 0 w 212"/>
                <a:gd name="T3" fmla="*/ 82 h 824"/>
                <a:gd name="T4" fmla="*/ 168 w 212"/>
                <a:gd name="T5" fmla="*/ 824 h 824"/>
                <a:gd name="T6" fmla="*/ 212 w 212"/>
                <a:gd name="T7" fmla="*/ 822 h 824"/>
                <a:gd name="T8" fmla="*/ 206 w 212"/>
                <a:gd name="T9" fmla="*/ 0 h 824"/>
              </a:gdLst>
              <a:ahLst/>
              <a:cxnLst>
                <a:cxn ang="0">
                  <a:pos x="T0" y="T1"/>
                </a:cxn>
                <a:cxn ang="0">
                  <a:pos x="T2" y="T3"/>
                </a:cxn>
                <a:cxn ang="0">
                  <a:pos x="T4" y="T5"/>
                </a:cxn>
                <a:cxn ang="0">
                  <a:pos x="T6" y="T7"/>
                </a:cxn>
                <a:cxn ang="0">
                  <a:pos x="T8" y="T9"/>
                </a:cxn>
              </a:cxnLst>
              <a:rect l="0" t="0" r="r" b="b"/>
              <a:pathLst>
                <a:path w="212" h="824">
                  <a:moveTo>
                    <a:pt x="206" y="0"/>
                  </a:moveTo>
                  <a:cubicBezTo>
                    <a:pt x="104" y="54"/>
                    <a:pt x="0" y="82"/>
                    <a:pt x="0" y="82"/>
                  </a:cubicBezTo>
                  <a:cubicBezTo>
                    <a:pt x="0" y="82"/>
                    <a:pt x="148" y="378"/>
                    <a:pt x="168" y="824"/>
                  </a:cubicBezTo>
                  <a:lnTo>
                    <a:pt x="212" y="822"/>
                  </a:lnTo>
                  <a:cubicBezTo>
                    <a:pt x="212" y="822"/>
                    <a:pt x="209" y="411"/>
                    <a:pt x="206" y="0"/>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grpSp>
      <p:sp>
        <p:nvSpPr>
          <p:cNvPr id="3152" name="Rectangle 80"/>
          <p:cNvSpPr>
            <a:spLocks noChangeArrowheads="1"/>
          </p:cNvSpPr>
          <p:nvPr/>
        </p:nvSpPr>
        <p:spPr bwMode="gray">
          <a:xfrm>
            <a:off x="5495925" y="1000125"/>
            <a:ext cx="660400"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53" name="Line 81"/>
          <p:cNvSpPr>
            <a:spLocks noChangeShapeType="1"/>
          </p:cNvSpPr>
          <p:nvPr/>
        </p:nvSpPr>
        <p:spPr bwMode="gray">
          <a:xfrm>
            <a:off x="5480050" y="1191"/>
            <a:ext cx="0" cy="3178969"/>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54" name="Rectangle 82"/>
          <p:cNvSpPr>
            <a:spLocks noChangeArrowheads="1"/>
          </p:cNvSpPr>
          <p:nvPr/>
        </p:nvSpPr>
        <p:spPr bwMode="gray">
          <a:xfrm>
            <a:off x="4457701" y="2621756"/>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4" name="Rectangle 2"/>
          <p:cNvSpPr>
            <a:spLocks noGrp="1" noChangeArrowheads="1"/>
          </p:cNvSpPr>
          <p:nvPr>
            <p:ph type="ctrTitle"/>
          </p:nvPr>
        </p:nvSpPr>
        <p:spPr bwMode="gray">
          <a:xfrm>
            <a:off x="333375" y="1413273"/>
            <a:ext cx="8229600" cy="1102519"/>
          </a:xfrm>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800"/>
            </a:lvl1pPr>
          </a:lstStyle>
          <a:p>
            <a:pPr lvl="0"/>
            <a:r>
              <a:rPr lang="en-US" noProof="0" smtClean="0"/>
              <a:t>Click to edit Master title style</a:t>
            </a:r>
            <a:endParaRPr lang="en-IN" noProof="0" smtClean="0"/>
          </a:p>
        </p:txBody>
      </p:sp>
      <p:pic>
        <p:nvPicPr>
          <p:cNvPr id="3155" name="Picture 83" descr="water"/>
          <p:cNvPicPr>
            <a:picLocks noChangeAspect="1" noChangeArrowheads="1"/>
          </p:cNvPicPr>
          <p:nvPr/>
        </p:nvPicPr>
        <p:blipFill>
          <a:blip r:embed="rId2">
            <a:extLst>
              <a:ext uri="{28A0092B-C50C-407E-A947-70E740481C1C}">
                <a14:useLocalDpi xmlns:a14="http://schemas.microsoft.com/office/drawing/2010/main" val="0"/>
              </a:ext>
            </a:extLst>
          </a:blip>
          <a:srcRect l="22409" t="16374" b="27486"/>
          <a:stretch>
            <a:fillRect/>
          </a:stretch>
        </p:blipFill>
        <p:spPr bwMode="gray">
          <a:xfrm rot="393398">
            <a:off x="2667001" y="457200"/>
            <a:ext cx="2663825" cy="1647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115"/>
                                        </p:tgtEl>
                                        <p:attrNameLst>
                                          <p:attrName>style.visibility</p:attrName>
                                        </p:attrNameLst>
                                      </p:cBhvr>
                                      <p:to>
                                        <p:strVal val="visible"/>
                                      </p:to>
                                    </p:set>
                                    <p:animEffect transition="in" filter="fade">
                                      <p:cBhvr>
                                        <p:cTn id="7" dur="1000"/>
                                        <p:tgtEl>
                                          <p:spTgt spid="3115"/>
                                        </p:tgtEl>
                                      </p:cBhvr>
                                    </p:animEffect>
                                  </p:childTnLst>
                                </p:cTn>
                              </p:par>
                              <p:par>
                                <p:cTn id="8" presetID="10" presetClass="entr" presetSubtype="0" fill="hold" grpId="0" nodeType="withEffect">
                                  <p:stCondLst>
                                    <p:cond delay="600"/>
                                  </p:stCondLst>
                                  <p:childTnLst>
                                    <p:set>
                                      <p:cBhvr>
                                        <p:cTn id="9" dur="1" fill="hold">
                                          <p:stCondLst>
                                            <p:cond delay="0"/>
                                          </p:stCondLst>
                                        </p:cTn>
                                        <p:tgtEl>
                                          <p:spTgt spid="3114"/>
                                        </p:tgtEl>
                                        <p:attrNameLst>
                                          <p:attrName>style.visibility</p:attrName>
                                        </p:attrNameLst>
                                      </p:cBhvr>
                                      <p:to>
                                        <p:strVal val="visible"/>
                                      </p:to>
                                    </p:set>
                                    <p:animEffect transition="in" filter="fade">
                                      <p:cBhvr>
                                        <p:cTn id="10" dur="1000"/>
                                        <p:tgtEl>
                                          <p:spTgt spid="3114"/>
                                        </p:tgtEl>
                                      </p:cBhvr>
                                    </p:animEffect>
                                  </p:childTnLst>
                                </p:cTn>
                              </p:par>
                              <p:par>
                                <p:cTn id="11" presetID="10" presetClass="entr" presetSubtype="0" fill="hold" grpId="0" nodeType="withEffect">
                                  <p:stCondLst>
                                    <p:cond delay="1300"/>
                                  </p:stCondLst>
                                  <p:childTnLst>
                                    <p:set>
                                      <p:cBhvr>
                                        <p:cTn id="12" dur="1" fill="hold">
                                          <p:stCondLst>
                                            <p:cond delay="0"/>
                                          </p:stCondLst>
                                        </p:cTn>
                                        <p:tgtEl>
                                          <p:spTgt spid="3113"/>
                                        </p:tgtEl>
                                        <p:attrNameLst>
                                          <p:attrName>style.visibility</p:attrName>
                                        </p:attrNameLst>
                                      </p:cBhvr>
                                      <p:to>
                                        <p:strVal val="visible"/>
                                      </p:to>
                                    </p:set>
                                    <p:animEffect transition="in" filter="fade">
                                      <p:cBhvr>
                                        <p:cTn id="13" dur="1000"/>
                                        <p:tgtEl>
                                          <p:spTgt spid="3113"/>
                                        </p:tgtEl>
                                      </p:cBhvr>
                                    </p:animEffect>
                                  </p:childTnLst>
                                </p:cTn>
                              </p:par>
                              <p:par>
                                <p:cTn id="14" presetID="10" presetClass="entr" presetSubtype="0" fill="hold" grpId="0" nodeType="withEffect">
                                  <p:stCondLst>
                                    <p:cond delay="2000"/>
                                  </p:stCondLst>
                                  <p:childTnLst>
                                    <p:set>
                                      <p:cBhvr>
                                        <p:cTn id="15" dur="1" fill="hold">
                                          <p:stCondLst>
                                            <p:cond delay="0"/>
                                          </p:stCondLst>
                                        </p:cTn>
                                        <p:tgtEl>
                                          <p:spTgt spid="3112"/>
                                        </p:tgtEl>
                                        <p:attrNameLst>
                                          <p:attrName>style.visibility</p:attrName>
                                        </p:attrNameLst>
                                      </p:cBhvr>
                                      <p:to>
                                        <p:strVal val="visible"/>
                                      </p:to>
                                    </p:set>
                                    <p:animEffect transition="in" filter="fade">
                                      <p:cBhvr>
                                        <p:cTn id="16" dur="1000"/>
                                        <p:tgtEl>
                                          <p:spTgt spid="3112"/>
                                        </p:tgtEl>
                                      </p:cBhvr>
                                    </p:animEffect>
                                  </p:childTnLst>
                                </p:cTn>
                              </p:par>
                            </p:childTnLst>
                          </p:cTn>
                        </p:par>
                        <p:par>
                          <p:cTn id="17" fill="hold" nodeType="afterGroup">
                            <p:stCondLst>
                              <p:cond delay="3000"/>
                            </p:stCondLst>
                            <p:childTnLst>
                              <p:par>
                                <p:cTn id="18" presetID="26" presetClass="emph" presetSubtype="0" fill="hold" grpId="1" nodeType="afterEffect">
                                  <p:stCondLst>
                                    <p:cond delay="0"/>
                                  </p:stCondLst>
                                  <p:childTnLst>
                                    <p:animEffect transition="out" filter="fade">
                                      <p:cBhvr>
                                        <p:cTn id="19" dur="2000" tmFilter="0, 0; .2, .5; .8, .5; 1, 0"/>
                                        <p:tgtEl>
                                          <p:spTgt spid="3115"/>
                                        </p:tgtEl>
                                      </p:cBhvr>
                                    </p:animEffect>
                                    <p:animScale>
                                      <p:cBhvr>
                                        <p:cTn id="20" dur="1000" autoRev="1" fill="hold"/>
                                        <p:tgtEl>
                                          <p:spTgt spid="3115"/>
                                        </p:tgtEl>
                                      </p:cBhvr>
                                      <p:by x="105000" y="105000"/>
                                    </p:animScale>
                                  </p:childTnLst>
                                </p:cTn>
                              </p:par>
                              <p:par>
                                <p:cTn id="21" presetID="26" presetClass="emph" presetSubtype="0" fill="hold" grpId="1" nodeType="withEffect">
                                  <p:stCondLst>
                                    <p:cond delay="500"/>
                                  </p:stCondLst>
                                  <p:childTnLst>
                                    <p:animEffect transition="out" filter="fade">
                                      <p:cBhvr>
                                        <p:cTn id="22" dur="2000" tmFilter="0, 0; .2, .5; .8, .5; 1, 0"/>
                                        <p:tgtEl>
                                          <p:spTgt spid="3114"/>
                                        </p:tgtEl>
                                      </p:cBhvr>
                                    </p:animEffect>
                                    <p:animScale>
                                      <p:cBhvr>
                                        <p:cTn id="23" dur="1000" autoRev="1" fill="hold"/>
                                        <p:tgtEl>
                                          <p:spTgt spid="3114"/>
                                        </p:tgtEl>
                                      </p:cBhvr>
                                      <p:by x="105000" y="105000"/>
                                    </p:animScale>
                                  </p:childTnLst>
                                </p:cTn>
                              </p:par>
                              <p:par>
                                <p:cTn id="24" presetID="26" presetClass="emph" presetSubtype="0" fill="hold" grpId="1" nodeType="withEffect">
                                  <p:stCondLst>
                                    <p:cond delay="1000"/>
                                  </p:stCondLst>
                                  <p:childTnLst>
                                    <p:animEffect transition="out" filter="fade">
                                      <p:cBhvr>
                                        <p:cTn id="25" dur="2000" tmFilter="0, 0; .2, .5; .8, .5; 1, 0"/>
                                        <p:tgtEl>
                                          <p:spTgt spid="3113"/>
                                        </p:tgtEl>
                                      </p:cBhvr>
                                    </p:animEffect>
                                    <p:animScale>
                                      <p:cBhvr>
                                        <p:cTn id="26" dur="1000" autoRev="1" fill="hold"/>
                                        <p:tgtEl>
                                          <p:spTgt spid="3113"/>
                                        </p:tgtEl>
                                      </p:cBhvr>
                                      <p:by x="105000" y="105000"/>
                                    </p:animScale>
                                  </p:childTnLst>
                                </p:cTn>
                              </p:par>
                              <p:par>
                                <p:cTn id="27" presetID="26" presetClass="emph" presetSubtype="0" fill="hold" grpId="1" nodeType="withEffect">
                                  <p:stCondLst>
                                    <p:cond delay="1600"/>
                                  </p:stCondLst>
                                  <p:childTnLst>
                                    <p:animEffect transition="out" filter="fade">
                                      <p:cBhvr>
                                        <p:cTn id="28" dur="2000" tmFilter="0, 0; .2, .5; .8, .5; 1, 0"/>
                                        <p:tgtEl>
                                          <p:spTgt spid="3112"/>
                                        </p:tgtEl>
                                      </p:cBhvr>
                                    </p:animEffect>
                                    <p:animScale>
                                      <p:cBhvr>
                                        <p:cTn id="29" dur="1000" autoRev="1" fill="hold"/>
                                        <p:tgtEl>
                                          <p:spTgt spid="3112"/>
                                        </p:tgtEl>
                                      </p:cBhvr>
                                      <p:by x="105000" y="105000"/>
                                    </p:animScale>
                                  </p:childTnLst>
                                </p:cTn>
                              </p:par>
                            </p:childTnLst>
                          </p:cTn>
                        </p:par>
                        <p:par>
                          <p:cTn id="30" fill="hold" nodeType="afterGroup">
                            <p:stCondLst>
                              <p:cond delay="6600"/>
                            </p:stCondLst>
                            <p:childTnLst>
                              <p:par>
                                <p:cTn id="31" presetID="19" presetClass="emph" presetSubtype="0" fill="hold" grpId="2" nodeType="afterEffect">
                                  <p:stCondLst>
                                    <p:cond delay="0"/>
                                  </p:stCondLst>
                                  <p:childTnLst>
                                    <p:animClr clrSpc="rgb" dir="cw">
                                      <p:cBhvr override="childStyle">
                                        <p:cTn id="32" dur="1000" fill="hold"/>
                                        <p:tgtEl>
                                          <p:spTgt spid="3115"/>
                                        </p:tgtEl>
                                        <p:attrNameLst>
                                          <p:attrName>style.color</p:attrName>
                                        </p:attrNameLst>
                                      </p:cBhvr>
                                      <p:to>
                                        <a:schemeClr val="hlink"/>
                                      </p:to>
                                    </p:animClr>
                                    <p:animClr clrSpc="rgb" dir="cw">
                                      <p:cBhvr>
                                        <p:cTn id="33" dur="1000" fill="hold"/>
                                        <p:tgtEl>
                                          <p:spTgt spid="3115"/>
                                        </p:tgtEl>
                                        <p:attrNameLst>
                                          <p:attrName>fillcolor</p:attrName>
                                        </p:attrNameLst>
                                      </p:cBhvr>
                                      <p:to>
                                        <a:schemeClr val="hlink"/>
                                      </p:to>
                                    </p:animClr>
                                    <p:set>
                                      <p:cBhvr>
                                        <p:cTn id="34" dur="1000" fill="hold"/>
                                        <p:tgtEl>
                                          <p:spTgt spid="3115"/>
                                        </p:tgtEl>
                                        <p:attrNameLst>
                                          <p:attrName>fill.type</p:attrName>
                                        </p:attrNameLst>
                                      </p:cBhvr>
                                      <p:to>
                                        <p:strVal val="solid"/>
                                      </p:to>
                                    </p:set>
                                    <p:set>
                                      <p:cBhvr>
                                        <p:cTn id="35" dur="1000" fill="hold"/>
                                        <p:tgtEl>
                                          <p:spTgt spid="3115"/>
                                        </p:tgtEl>
                                        <p:attrNameLst>
                                          <p:attrName>fill.on</p:attrName>
                                        </p:attrNameLst>
                                      </p:cBhvr>
                                      <p:to>
                                        <p:strVal val="true"/>
                                      </p:to>
                                    </p:set>
                                  </p:childTnLst>
                                </p:cTn>
                              </p:par>
                              <p:par>
                                <p:cTn id="36" presetID="19" presetClass="emph" presetSubtype="0" fill="hold" grpId="2" nodeType="withEffect">
                                  <p:stCondLst>
                                    <p:cond delay="500"/>
                                  </p:stCondLst>
                                  <p:childTnLst>
                                    <p:animClr clrSpc="rgb" dir="cw">
                                      <p:cBhvr override="childStyle">
                                        <p:cTn id="37" dur="1000" fill="hold"/>
                                        <p:tgtEl>
                                          <p:spTgt spid="3114"/>
                                        </p:tgtEl>
                                        <p:attrNameLst>
                                          <p:attrName>style.color</p:attrName>
                                        </p:attrNameLst>
                                      </p:cBhvr>
                                      <p:to>
                                        <a:schemeClr val="folHlink"/>
                                      </p:to>
                                    </p:animClr>
                                    <p:animClr clrSpc="rgb" dir="cw">
                                      <p:cBhvr>
                                        <p:cTn id="38" dur="1000" fill="hold"/>
                                        <p:tgtEl>
                                          <p:spTgt spid="3114"/>
                                        </p:tgtEl>
                                        <p:attrNameLst>
                                          <p:attrName>fillcolor</p:attrName>
                                        </p:attrNameLst>
                                      </p:cBhvr>
                                      <p:to>
                                        <a:schemeClr val="folHlink"/>
                                      </p:to>
                                    </p:animClr>
                                    <p:set>
                                      <p:cBhvr>
                                        <p:cTn id="39" dur="1000" fill="hold"/>
                                        <p:tgtEl>
                                          <p:spTgt spid="3114"/>
                                        </p:tgtEl>
                                        <p:attrNameLst>
                                          <p:attrName>fill.type</p:attrName>
                                        </p:attrNameLst>
                                      </p:cBhvr>
                                      <p:to>
                                        <p:strVal val="solid"/>
                                      </p:to>
                                    </p:set>
                                    <p:set>
                                      <p:cBhvr>
                                        <p:cTn id="40" dur="1000" fill="hold"/>
                                        <p:tgtEl>
                                          <p:spTgt spid="3114"/>
                                        </p:tgtEl>
                                        <p:attrNameLst>
                                          <p:attrName>fill.on</p:attrName>
                                        </p:attrNameLst>
                                      </p:cBhvr>
                                      <p:to>
                                        <p:strVal val="true"/>
                                      </p:to>
                                    </p:set>
                                  </p:childTnLst>
                                </p:cTn>
                              </p:par>
                              <p:par>
                                <p:cTn id="41" presetID="19" presetClass="emph" presetSubtype="0" fill="hold" grpId="2" nodeType="withEffect">
                                  <p:stCondLst>
                                    <p:cond delay="900"/>
                                  </p:stCondLst>
                                  <p:childTnLst>
                                    <p:animClr clrSpc="rgb" dir="cw">
                                      <p:cBhvr override="childStyle">
                                        <p:cTn id="42" dur="1000" fill="hold"/>
                                        <p:tgtEl>
                                          <p:spTgt spid="3113"/>
                                        </p:tgtEl>
                                        <p:attrNameLst>
                                          <p:attrName>style.color</p:attrName>
                                        </p:attrNameLst>
                                      </p:cBhvr>
                                      <p:to>
                                        <a:schemeClr val="accent1"/>
                                      </p:to>
                                    </p:animClr>
                                    <p:animClr clrSpc="rgb" dir="cw">
                                      <p:cBhvr>
                                        <p:cTn id="43" dur="1000" fill="hold"/>
                                        <p:tgtEl>
                                          <p:spTgt spid="3113"/>
                                        </p:tgtEl>
                                        <p:attrNameLst>
                                          <p:attrName>fillcolor</p:attrName>
                                        </p:attrNameLst>
                                      </p:cBhvr>
                                      <p:to>
                                        <a:schemeClr val="accent1"/>
                                      </p:to>
                                    </p:animClr>
                                    <p:set>
                                      <p:cBhvr>
                                        <p:cTn id="44" dur="1000" fill="hold"/>
                                        <p:tgtEl>
                                          <p:spTgt spid="3113"/>
                                        </p:tgtEl>
                                        <p:attrNameLst>
                                          <p:attrName>fill.type</p:attrName>
                                        </p:attrNameLst>
                                      </p:cBhvr>
                                      <p:to>
                                        <p:strVal val="solid"/>
                                      </p:to>
                                    </p:set>
                                    <p:set>
                                      <p:cBhvr>
                                        <p:cTn id="45" dur="1000" fill="hold"/>
                                        <p:tgtEl>
                                          <p:spTgt spid="3113"/>
                                        </p:tgtEl>
                                        <p:attrNameLst>
                                          <p:attrName>fill.on</p:attrName>
                                        </p:attrNameLst>
                                      </p:cBhvr>
                                      <p:to>
                                        <p:strVal val="true"/>
                                      </p:to>
                                    </p:set>
                                  </p:childTnLst>
                                </p:cTn>
                              </p:par>
                              <p:par>
                                <p:cTn id="46" presetID="19" presetClass="emph" presetSubtype="0" fill="hold" grpId="2" nodeType="withEffect">
                                  <p:stCondLst>
                                    <p:cond delay="1400"/>
                                  </p:stCondLst>
                                  <p:childTnLst>
                                    <p:animClr clrSpc="rgb" dir="cw">
                                      <p:cBhvr override="childStyle">
                                        <p:cTn id="47" dur="1000" fill="hold"/>
                                        <p:tgtEl>
                                          <p:spTgt spid="3112"/>
                                        </p:tgtEl>
                                        <p:attrNameLst>
                                          <p:attrName>style.color</p:attrName>
                                        </p:attrNameLst>
                                      </p:cBhvr>
                                      <p:to>
                                        <a:schemeClr val="accent2"/>
                                      </p:to>
                                    </p:animClr>
                                    <p:animClr clrSpc="rgb" dir="cw">
                                      <p:cBhvr>
                                        <p:cTn id="48" dur="1000" fill="hold"/>
                                        <p:tgtEl>
                                          <p:spTgt spid="3112"/>
                                        </p:tgtEl>
                                        <p:attrNameLst>
                                          <p:attrName>fillcolor</p:attrName>
                                        </p:attrNameLst>
                                      </p:cBhvr>
                                      <p:to>
                                        <a:schemeClr val="accent2"/>
                                      </p:to>
                                    </p:animClr>
                                    <p:set>
                                      <p:cBhvr>
                                        <p:cTn id="49" dur="1000" fill="hold"/>
                                        <p:tgtEl>
                                          <p:spTgt spid="3112"/>
                                        </p:tgtEl>
                                        <p:attrNameLst>
                                          <p:attrName>fill.type</p:attrName>
                                        </p:attrNameLst>
                                      </p:cBhvr>
                                      <p:to>
                                        <p:strVal val="solid"/>
                                      </p:to>
                                    </p:set>
                                    <p:set>
                                      <p:cBhvr>
                                        <p:cTn id="50" dur="1000" fill="hold"/>
                                        <p:tgtEl>
                                          <p:spTgt spid="3112"/>
                                        </p:tgtEl>
                                        <p:attrNameLst>
                                          <p:attrName>fill.on</p:attrName>
                                        </p:attrNameLst>
                                      </p:cBhvr>
                                      <p:to>
                                        <p:strVal val="true"/>
                                      </p:to>
                                    </p:set>
                                  </p:childTnLst>
                                </p:cTn>
                              </p:par>
                            </p:childTnLst>
                          </p:cTn>
                        </p:par>
                        <p:par>
                          <p:cTn id="51" fill="hold" nodeType="afterGroup">
                            <p:stCondLst>
                              <p:cond delay="9000"/>
                            </p:stCondLst>
                            <p:childTnLst>
                              <p:par>
                                <p:cTn id="52" presetID="19" presetClass="emph" presetSubtype="0" fill="hold" grpId="3" nodeType="afterEffect">
                                  <p:stCondLst>
                                    <p:cond delay="0"/>
                                  </p:stCondLst>
                                  <p:childTnLst>
                                    <p:animClr clrSpc="rgb" dir="cw">
                                      <p:cBhvr override="childStyle">
                                        <p:cTn id="53" dur="1000" fill="hold"/>
                                        <p:tgtEl>
                                          <p:spTgt spid="3115"/>
                                        </p:tgtEl>
                                        <p:attrNameLst>
                                          <p:attrName>style.color</p:attrName>
                                        </p:attrNameLst>
                                      </p:cBhvr>
                                      <p:to>
                                        <a:schemeClr val="folHlink"/>
                                      </p:to>
                                    </p:animClr>
                                    <p:animClr clrSpc="rgb" dir="cw">
                                      <p:cBhvr>
                                        <p:cTn id="54" dur="1000" fill="hold"/>
                                        <p:tgtEl>
                                          <p:spTgt spid="3115"/>
                                        </p:tgtEl>
                                        <p:attrNameLst>
                                          <p:attrName>fillcolor</p:attrName>
                                        </p:attrNameLst>
                                      </p:cBhvr>
                                      <p:to>
                                        <a:schemeClr val="folHlink"/>
                                      </p:to>
                                    </p:animClr>
                                    <p:set>
                                      <p:cBhvr>
                                        <p:cTn id="55" dur="1000" fill="hold"/>
                                        <p:tgtEl>
                                          <p:spTgt spid="3115"/>
                                        </p:tgtEl>
                                        <p:attrNameLst>
                                          <p:attrName>fill.type</p:attrName>
                                        </p:attrNameLst>
                                      </p:cBhvr>
                                      <p:to>
                                        <p:strVal val="solid"/>
                                      </p:to>
                                    </p:set>
                                    <p:set>
                                      <p:cBhvr>
                                        <p:cTn id="56" dur="1000" fill="hold"/>
                                        <p:tgtEl>
                                          <p:spTgt spid="3115"/>
                                        </p:tgtEl>
                                        <p:attrNameLst>
                                          <p:attrName>fill.on</p:attrName>
                                        </p:attrNameLst>
                                      </p:cBhvr>
                                      <p:to>
                                        <p:strVal val="true"/>
                                      </p:to>
                                    </p:set>
                                  </p:childTnLst>
                                </p:cTn>
                              </p:par>
                              <p:par>
                                <p:cTn id="57" presetID="19" presetClass="emph" presetSubtype="0" fill="hold" grpId="3" nodeType="withEffect">
                                  <p:stCondLst>
                                    <p:cond delay="700"/>
                                  </p:stCondLst>
                                  <p:childTnLst>
                                    <p:animClr clrSpc="rgb" dir="cw">
                                      <p:cBhvr override="childStyle">
                                        <p:cTn id="58" dur="1000" fill="hold"/>
                                        <p:tgtEl>
                                          <p:spTgt spid="3114"/>
                                        </p:tgtEl>
                                        <p:attrNameLst>
                                          <p:attrName>style.color</p:attrName>
                                        </p:attrNameLst>
                                      </p:cBhvr>
                                      <p:to>
                                        <a:schemeClr val="accent1"/>
                                      </p:to>
                                    </p:animClr>
                                    <p:animClr clrSpc="rgb" dir="cw">
                                      <p:cBhvr>
                                        <p:cTn id="59" dur="1000" fill="hold"/>
                                        <p:tgtEl>
                                          <p:spTgt spid="3114"/>
                                        </p:tgtEl>
                                        <p:attrNameLst>
                                          <p:attrName>fillcolor</p:attrName>
                                        </p:attrNameLst>
                                      </p:cBhvr>
                                      <p:to>
                                        <a:schemeClr val="accent1"/>
                                      </p:to>
                                    </p:animClr>
                                    <p:set>
                                      <p:cBhvr>
                                        <p:cTn id="60" dur="1000" fill="hold"/>
                                        <p:tgtEl>
                                          <p:spTgt spid="3114"/>
                                        </p:tgtEl>
                                        <p:attrNameLst>
                                          <p:attrName>fill.type</p:attrName>
                                        </p:attrNameLst>
                                      </p:cBhvr>
                                      <p:to>
                                        <p:strVal val="solid"/>
                                      </p:to>
                                    </p:set>
                                    <p:set>
                                      <p:cBhvr>
                                        <p:cTn id="61" dur="1000" fill="hold"/>
                                        <p:tgtEl>
                                          <p:spTgt spid="3114"/>
                                        </p:tgtEl>
                                        <p:attrNameLst>
                                          <p:attrName>fill.on</p:attrName>
                                        </p:attrNameLst>
                                      </p:cBhvr>
                                      <p:to>
                                        <p:strVal val="true"/>
                                      </p:to>
                                    </p:set>
                                  </p:childTnLst>
                                </p:cTn>
                              </p:par>
                              <p:par>
                                <p:cTn id="62" presetID="19" presetClass="emph" presetSubtype="0" fill="hold" grpId="3" nodeType="withEffect">
                                  <p:stCondLst>
                                    <p:cond delay="0"/>
                                  </p:stCondLst>
                                  <p:childTnLst>
                                    <p:animClr clrSpc="rgb" dir="cw">
                                      <p:cBhvr override="childStyle">
                                        <p:cTn id="63" dur="1000" fill="hold"/>
                                        <p:tgtEl>
                                          <p:spTgt spid="3113"/>
                                        </p:tgtEl>
                                        <p:attrNameLst>
                                          <p:attrName>style.color</p:attrName>
                                        </p:attrNameLst>
                                      </p:cBhvr>
                                      <p:to>
                                        <a:schemeClr val="accent2"/>
                                      </p:to>
                                    </p:animClr>
                                    <p:animClr clrSpc="rgb" dir="cw">
                                      <p:cBhvr>
                                        <p:cTn id="64" dur="1000" fill="hold"/>
                                        <p:tgtEl>
                                          <p:spTgt spid="3113"/>
                                        </p:tgtEl>
                                        <p:attrNameLst>
                                          <p:attrName>fillcolor</p:attrName>
                                        </p:attrNameLst>
                                      </p:cBhvr>
                                      <p:to>
                                        <a:schemeClr val="accent2"/>
                                      </p:to>
                                    </p:animClr>
                                    <p:set>
                                      <p:cBhvr>
                                        <p:cTn id="65" dur="1000" fill="hold"/>
                                        <p:tgtEl>
                                          <p:spTgt spid="3113"/>
                                        </p:tgtEl>
                                        <p:attrNameLst>
                                          <p:attrName>fill.type</p:attrName>
                                        </p:attrNameLst>
                                      </p:cBhvr>
                                      <p:to>
                                        <p:strVal val="solid"/>
                                      </p:to>
                                    </p:set>
                                    <p:set>
                                      <p:cBhvr>
                                        <p:cTn id="66" dur="1000" fill="hold"/>
                                        <p:tgtEl>
                                          <p:spTgt spid="3113"/>
                                        </p:tgtEl>
                                        <p:attrNameLst>
                                          <p:attrName>fill.on</p:attrName>
                                        </p:attrNameLst>
                                      </p:cBhvr>
                                      <p:to>
                                        <p:strVal val="true"/>
                                      </p:to>
                                    </p:set>
                                  </p:childTnLst>
                                </p:cTn>
                              </p:par>
                              <p:par>
                                <p:cTn id="67" presetID="19" presetClass="emph" presetSubtype="0" fill="hold" grpId="3" nodeType="withEffect">
                                  <p:stCondLst>
                                    <p:cond delay="700"/>
                                  </p:stCondLst>
                                  <p:childTnLst>
                                    <p:animClr clrSpc="rgb" dir="cw">
                                      <p:cBhvr override="childStyle">
                                        <p:cTn id="68" dur="1000" fill="hold"/>
                                        <p:tgtEl>
                                          <p:spTgt spid="3112"/>
                                        </p:tgtEl>
                                        <p:attrNameLst>
                                          <p:attrName>style.color</p:attrName>
                                        </p:attrNameLst>
                                      </p:cBhvr>
                                      <p:to>
                                        <a:schemeClr val="hlink"/>
                                      </p:to>
                                    </p:animClr>
                                    <p:animClr clrSpc="rgb" dir="cw">
                                      <p:cBhvr>
                                        <p:cTn id="69" dur="1000" fill="hold"/>
                                        <p:tgtEl>
                                          <p:spTgt spid="3112"/>
                                        </p:tgtEl>
                                        <p:attrNameLst>
                                          <p:attrName>fillcolor</p:attrName>
                                        </p:attrNameLst>
                                      </p:cBhvr>
                                      <p:to>
                                        <a:schemeClr val="hlink"/>
                                      </p:to>
                                    </p:animClr>
                                    <p:set>
                                      <p:cBhvr>
                                        <p:cTn id="70" dur="1000" fill="hold"/>
                                        <p:tgtEl>
                                          <p:spTgt spid="3112"/>
                                        </p:tgtEl>
                                        <p:attrNameLst>
                                          <p:attrName>fill.type</p:attrName>
                                        </p:attrNameLst>
                                      </p:cBhvr>
                                      <p:to>
                                        <p:strVal val="solid"/>
                                      </p:to>
                                    </p:set>
                                    <p:set>
                                      <p:cBhvr>
                                        <p:cTn id="71" dur="1000" fill="hold"/>
                                        <p:tgtEl>
                                          <p:spTgt spid="3112"/>
                                        </p:tgtEl>
                                        <p:attrNameLst>
                                          <p:attrName>fill.on</p:attrName>
                                        </p:attrNameLst>
                                      </p:cBhvr>
                                      <p:to>
                                        <p:strVal val="true"/>
                                      </p:to>
                                    </p:set>
                                  </p:childTnLst>
                                </p:cTn>
                              </p:par>
                              <p:par>
                                <p:cTn id="72" presetID="10" presetClass="entr" presetSubtype="0" fill="hold" nodeType="withEffect">
                                  <p:stCondLst>
                                    <p:cond delay="0"/>
                                  </p:stCondLst>
                                  <p:childTnLst>
                                    <p:set>
                                      <p:cBhvr>
                                        <p:cTn id="73" dur="1" fill="hold">
                                          <p:stCondLst>
                                            <p:cond delay="0"/>
                                          </p:stCondLst>
                                        </p:cTn>
                                        <p:tgtEl>
                                          <p:spTgt spid="3143"/>
                                        </p:tgtEl>
                                        <p:attrNameLst>
                                          <p:attrName>style.visibility</p:attrName>
                                        </p:attrNameLst>
                                      </p:cBhvr>
                                      <p:to>
                                        <p:strVal val="visible"/>
                                      </p:to>
                                    </p:set>
                                    <p:animEffect transition="in" filter="fade">
                                      <p:cBhvr>
                                        <p:cTn id="74" dur="1000"/>
                                        <p:tgtEl>
                                          <p:spTgt spid="3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 grpId="0" animBg="1"/>
      <p:bldP spid="3112" grpId="1" animBg="1"/>
      <p:bldP spid="3112" grpId="2" animBg="1"/>
      <p:bldP spid="3112" grpId="3" animBg="1"/>
      <p:bldP spid="3113" grpId="0" animBg="1"/>
      <p:bldP spid="3113" grpId="1" animBg="1"/>
      <p:bldP spid="3113" grpId="2" animBg="1"/>
      <p:bldP spid="3113" grpId="3" animBg="1"/>
      <p:bldP spid="3114" grpId="0" animBg="1"/>
      <p:bldP spid="3114" grpId="1" animBg="1"/>
      <p:bldP spid="3114" grpId="2" animBg="1"/>
      <p:bldP spid="3114" grpId="3" animBg="1"/>
      <p:bldP spid="3115" grpId="0" animBg="1"/>
      <p:bldP spid="3115" grpId="1" animBg="1"/>
      <p:bldP spid="3115" grpId="2" animBg="1"/>
      <p:bldP spid="3115" grpId="3"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6FF53E79-6717-4136-A829-C7D9F78DACD8}" type="slidenum">
              <a:rPr lang="en-IN"/>
              <a:pPr/>
              <a:t>‹#›</a:t>
            </a:fld>
            <a:endParaRPr lang="en-IN"/>
          </a:p>
        </p:txBody>
      </p:sp>
    </p:spTree>
    <p:extLst>
      <p:ext uri="{BB962C8B-B14F-4D97-AF65-F5344CB8AC3E}">
        <p14:creationId xmlns:p14="http://schemas.microsoft.com/office/powerpoint/2010/main" val="4163619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44079"/>
            <a:ext cx="2057400" cy="4350544"/>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44079"/>
            <a:ext cx="6019800" cy="43505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08EBCDDB-3EC8-4C90-BD3D-FA81D16A5634}" type="slidenum">
              <a:rPr lang="en-IN"/>
              <a:pPr/>
              <a:t>‹#›</a:t>
            </a:fld>
            <a:endParaRPr lang="en-IN"/>
          </a:p>
        </p:txBody>
      </p:sp>
    </p:spTree>
    <p:extLst>
      <p:ext uri="{BB962C8B-B14F-4D97-AF65-F5344CB8AC3E}">
        <p14:creationId xmlns:p14="http://schemas.microsoft.com/office/powerpoint/2010/main" val="2352183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ECE4694-2EAD-4539-9BDB-01FB3A121FBD}" type="slidenum">
              <a:rPr lang="en-IN"/>
              <a:pPr/>
              <a:t>‹#›</a:t>
            </a:fld>
            <a:endParaRPr lang="en-IN"/>
          </a:p>
        </p:txBody>
      </p:sp>
    </p:spTree>
    <p:extLst>
      <p:ext uri="{BB962C8B-B14F-4D97-AF65-F5344CB8AC3E}">
        <p14:creationId xmlns:p14="http://schemas.microsoft.com/office/powerpoint/2010/main" val="8963074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0"/>
            <a:ext cx="8229600" cy="163949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57200" y="2953942"/>
            <a:ext cx="8229600" cy="16406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2C49AEF-2E16-48D7-A4BE-1D6DA1A66F7C}" type="slidenum">
              <a:rPr lang="en-IN"/>
              <a:pPr/>
              <a:t>‹#›</a:t>
            </a:fld>
            <a:endParaRPr lang="en-IN"/>
          </a:p>
        </p:txBody>
      </p:sp>
    </p:spTree>
    <p:extLst>
      <p:ext uri="{BB962C8B-B14F-4D97-AF65-F5344CB8AC3E}">
        <p14:creationId xmlns:p14="http://schemas.microsoft.com/office/powerpoint/2010/main" val="36716597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able Placeholder 2"/>
          <p:cNvSpPr>
            <a:spLocks noGrp="1"/>
          </p:cNvSpPr>
          <p:nvPr>
            <p:ph type="tbl" idx="1"/>
          </p:nvPr>
        </p:nvSpPr>
        <p:spPr>
          <a:xfrm>
            <a:off x="457200" y="1200151"/>
            <a:ext cx="8229600" cy="3394472"/>
          </a:xfrm>
        </p:spPr>
        <p:txBody>
          <a:bodyPr/>
          <a:lstStyle/>
          <a:p>
            <a:r>
              <a:rPr lang="en-US" smtClean="0"/>
              <a:t>Click icon to add table</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38960FB5-AC9F-4B81-8370-5B0E12DD4DE6}" type="slidenum">
              <a:rPr lang="en-IN"/>
              <a:pPr/>
              <a:t>‹#›</a:t>
            </a:fld>
            <a:endParaRPr lang="en-IN"/>
          </a:p>
        </p:txBody>
      </p:sp>
    </p:spTree>
    <p:extLst>
      <p:ext uri="{BB962C8B-B14F-4D97-AF65-F5344CB8AC3E}">
        <p14:creationId xmlns:p14="http://schemas.microsoft.com/office/powerpoint/2010/main" val="34543428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Chart Placeholder 2"/>
          <p:cNvSpPr>
            <a:spLocks noGrp="1"/>
          </p:cNvSpPr>
          <p:nvPr>
            <p:ph type="chart" idx="1"/>
          </p:nvPr>
        </p:nvSpPr>
        <p:spPr>
          <a:xfrm>
            <a:off x="457200" y="1200151"/>
            <a:ext cx="8229600" cy="3394472"/>
          </a:xfrm>
        </p:spPr>
        <p:txBody>
          <a:bodyPr/>
          <a:lstStyle/>
          <a:p>
            <a:r>
              <a:rPr lang="en-US" smtClean="0"/>
              <a:t>Click icon to add chart</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2E3D97D7-9EEF-442B-A1A1-5A0173DB6676}" type="slidenum">
              <a:rPr lang="en-IN"/>
              <a:pPr/>
              <a:t>‹#›</a:t>
            </a:fld>
            <a:endParaRPr lang="en-IN"/>
          </a:p>
        </p:txBody>
      </p:sp>
    </p:spTree>
    <p:extLst>
      <p:ext uri="{BB962C8B-B14F-4D97-AF65-F5344CB8AC3E}">
        <p14:creationId xmlns:p14="http://schemas.microsoft.com/office/powerpoint/2010/main" val="107502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SmartArt Placeholder 2"/>
          <p:cNvSpPr>
            <a:spLocks noGrp="1"/>
          </p:cNvSpPr>
          <p:nvPr>
            <p:ph type="dgm" idx="1"/>
          </p:nvPr>
        </p:nvSpPr>
        <p:spPr>
          <a:xfrm>
            <a:off x="457200" y="1200151"/>
            <a:ext cx="8229600" cy="3394472"/>
          </a:xfrm>
        </p:spPr>
        <p:txBody>
          <a:bodyPr/>
          <a:lstStyle/>
          <a:p>
            <a:r>
              <a:rPr lang="en-US" smtClean="0"/>
              <a:t>Click icon to add SmartArt graphic</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59AE0F1E-400A-4B88-8715-8C1B477C798A}" type="slidenum">
              <a:rPr lang="en-IN"/>
              <a:pPr/>
              <a:t>‹#›</a:t>
            </a:fld>
            <a:endParaRPr lang="en-IN"/>
          </a:p>
        </p:txBody>
      </p:sp>
    </p:spTree>
    <p:extLst>
      <p:ext uri="{BB962C8B-B14F-4D97-AF65-F5344CB8AC3E}">
        <p14:creationId xmlns:p14="http://schemas.microsoft.com/office/powerpoint/2010/main" val="95958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E3529671-8F18-43C7-B1B7-729A03F908F8}" type="slidenum">
              <a:rPr lang="en-IN"/>
              <a:pPr/>
              <a:t>‹#›</a:t>
            </a:fld>
            <a:endParaRPr lang="en-IN"/>
          </a:p>
        </p:txBody>
      </p:sp>
    </p:spTree>
    <p:extLst>
      <p:ext uri="{BB962C8B-B14F-4D97-AF65-F5344CB8AC3E}">
        <p14:creationId xmlns:p14="http://schemas.microsoft.com/office/powerpoint/2010/main" val="2885812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AC363AAE-1910-4D0D-9E41-1D73F5429B20}" type="slidenum">
              <a:rPr lang="en-IN"/>
              <a:pPr/>
              <a:t>‹#›</a:t>
            </a:fld>
            <a:endParaRPr lang="en-IN"/>
          </a:p>
        </p:txBody>
      </p:sp>
    </p:spTree>
    <p:extLst>
      <p:ext uri="{BB962C8B-B14F-4D97-AF65-F5344CB8AC3E}">
        <p14:creationId xmlns:p14="http://schemas.microsoft.com/office/powerpoint/2010/main" val="2529780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69B63973-9FE5-4AE5-902E-E909A19B0528}" type="slidenum">
              <a:rPr lang="en-IN"/>
              <a:pPr/>
              <a:t>‹#›</a:t>
            </a:fld>
            <a:endParaRPr lang="en-IN"/>
          </a:p>
        </p:txBody>
      </p:sp>
    </p:spTree>
    <p:extLst>
      <p:ext uri="{BB962C8B-B14F-4D97-AF65-F5344CB8AC3E}">
        <p14:creationId xmlns:p14="http://schemas.microsoft.com/office/powerpoint/2010/main" val="711306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lvl1pPr>
              <a:defRPr/>
            </a:lvl1pPr>
          </a:lstStyle>
          <a:p>
            <a:endParaRPr lang="en-IN"/>
          </a:p>
        </p:txBody>
      </p:sp>
      <p:sp>
        <p:nvSpPr>
          <p:cNvPr id="8" name="Footer Placeholder 7"/>
          <p:cNvSpPr>
            <a:spLocks noGrp="1"/>
          </p:cNvSpPr>
          <p:nvPr>
            <p:ph type="ftr" sz="quarter" idx="11"/>
          </p:nvPr>
        </p:nvSpPr>
        <p:spPr/>
        <p:txBody>
          <a:bodyPr/>
          <a:lstStyle>
            <a:lvl1pPr>
              <a:defRPr/>
            </a:lvl1pPr>
          </a:lstStyle>
          <a:p>
            <a:endParaRPr lang="en-IN"/>
          </a:p>
        </p:txBody>
      </p:sp>
      <p:sp>
        <p:nvSpPr>
          <p:cNvPr id="9" name="Slide Number Placeholder 8"/>
          <p:cNvSpPr>
            <a:spLocks noGrp="1"/>
          </p:cNvSpPr>
          <p:nvPr>
            <p:ph type="sldNum" sz="quarter" idx="12"/>
          </p:nvPr>
        </p:nvSpPr>
        <p:spPr/>
        <p:txBody>
          <a:bodyPr/>
          <a:lstStyle>
            <a:lvl1pPr>
              <a:defRPr/>
            </a:lvl1pPr>
          </a:lstStyle>
          <a:p>
            <a:fld id="{D1BAF525-620F-432A-8876-182F9B467EDC}" type="slidenum">
              <a:rPr lang="en-IN"/>
              <a:pPr/>
              <a:t>‹#›</a:t>
            </a:fld>
            <a:endParaRPr lang="en-IN"/>
          </a:p>
        </p:txBody>
      </p:sp>
    </p:spTree>
    <p:extLst>
      <p:ext uri="{BB962C8B-B14F-4D97-AF65-F5344CB8AC3E}">
        <p14:creationId xmlns:p14="http://schemas.microsoft.com/office/powerpoint/2010/main" val="133787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lvl1pPr>
              <a:defRPr/>
            </a:lvl1pPr>
          </a:lstStyle>
          <a:p>
            <a:endParaRPr lang="en-IN"/>
          </a:p>
        </p:txBody>
      </p:sp>
      <p:sp>
        <p:nvSpPr>
          <p:cNvPr id="4" name="Footer Placeholder 3"/>
          <p:cNvSpPr>
            <a:spLocks noGrp="1"/>
          </p:cNvSpPr>
          <p:nvPr>
            <p:ph type="ftr" sz="quarter" idx="11"/>
          </p:nvPr>
        </p:nvSpPr>
        <p:spPr/>
        <p:txBody>
          <a:bodyPr/>
          <a:lstStyle>
            <a:lvl1pPr>
              <a:defRPr/>
            </a:lvl1pPr>
          </a:lstStyle>
          <a:p>
            <a:endParaRPr lang="en-IN"/>
          </a:p>
        </p:txBody>
      </p:sp>
      <p:sp>
        <p:nvSpPr>
          <p:cNvPr id="5" name="Slide Number Placeholder 4"/>
          <p:cNvSpPr>
            <a:spLocks noGrp="1"/>
          </p:cNvSpPr>
          <p:nvPr>
            <p:ph type="sldNum" sz="quarter" idx="12"/>
          </p:nvPr>
        </p:nvSpPr>
        <p:spPr/>
        <p:txBody>
          <a:bodyPr/>
          <a:lstStyle>
            <a:lvl1pPr>
              <a:defRPr/>
            </a:lvl1pPr>
          </a:lstStyle>
          <a:p>
            <a:fld id="{DE843EAE-732B-490A-A2BC-CC1CAA86787C}" type="slidenum">
              <a:rPr lang="en-IN"/>
              <a:pPr/>
              <a:t>‹#›</a:t>
            </a:fld>
            <a:endParaRPr lang="en-IN"/>
          </a:p>
        </p:txBody>
      </p:sp>
    </p:spTree>
    <p:extLst>
      <p:ext uri="{BB962C8B-B14F-4D97-AF65-F5344CB8AC3E}">
        <p14:creationId xmlns:p14="http://schemas.microsoft.com/office/powerpoint/2010/main" val="2274210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IN"/>
          </a:p>
        </p:txBody>
      </p:sp>
      <p:sp>
        <p:nvSpPr>
          <p:cNvPr id="3" name="Footer Placeholder 2"/>
          <p:cNvSpPr>
            <a:spLocks noGrp="1"/>
          </p:cNvSpPr>
          <p:nvPr>
            <p:ph type="ftr" sz="quarter" idx="11"/>
          </p:nvPr>
        </p:nvSpPr>
        <p:spPr/>
        <p:txBody>
          <a:bodyPr/>
          <a:lstStyle>
            <a:lvl1pPr>
              <a:defRPr/>
            </a:lvl1pPr>
          </a:lstStyle>
          <a:p>
            <a:endParaRPr lang="en-IN"/>
          </a:p>
        </p:txBody>
      </p:sp>
      <p:sp>
        <p:nvSpPr>
          <p:cNvPr id="4" name="Slide Number Placeholder 3"/>
          <p:cNvSpPr>
            <a:spLocks noGrp="1"/>
          </p:cNvSpPr>
          <p:nvPr>
            <p:ph type="sldNum" sz="quarter" idx="12"/>
          </p:nvPr>
        </p:nvSpPr>
        <p:spPr/>
        <p:txBody>
          <a:bodyPr/>
          <a:lstStyle>
            <a:lvl1pPr>
              <a:defRPr/>
            </a:lvl1pPr>
          </a:lstStyle>
          <a:p>
            <a:fld id="{E383DA8B-BBF8-4CC5-A004-F9928BEAF812}" type="slidenum">
              <a:rPr lang="en-IN"/>
              <a:pPr/>
              <a:t>‹#›</a:t>
            </a:fld>
            <a:endParaRPr lang="en-IN"/>
          </a:p>
        </p:txBody>
      </p:sp>
    </p:spTree>
    <p:extLst>
      <p:ext uri="{BB962C8B-B14F-4D97-AF65-F5344CB8AC3E}">
        <p14:creationId xmlns:p14="http://schemas.microsoft.com/office/powerpoint/2010/main" val="71922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DFB1A001-100C-4319-BCB0-F2C42547783C}" type="slidenum">
              <a:rPr lang="en-IN"/>
              <a:pPr/>
              <a:t>‹#›</a:t>
            </a:fld>
            <a:endParaRPr lang="en-IN"/>
          </a:p>
        </p:txBody>
      </p:sp>
    </p:spTree>
    <p:extLst>
      <p:ext uri="{BB962C8B-B14F-4D97-AF65-F5344CB8AC3E}">
        <p14:creationId xmlns:p14="http://schemas.microsoft.com/office/powerpoint/2010/main" val="1744715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IN"/>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F0F522D7-4AF5-4918-AB0B-AC5D98BF1F72}" type="slidenum">
              <a:rPr lang="en-IN"/>
              <a:pPr/>
              <a:t>‹#›</a:t>
            </a:fld>
            <a:endParaRPr lang="en-IN"/>
          </a:p>
        </p:txBody>
      </p:sp>
    </p:spTree>
    <p:extLst>
      <p:ext uri="{BB962C8B-B14F-4D97-AF65-F5344CB8AC3E}">
        <p14:creationId xmlns:p14="http://schemas.microsoft.com/office/powerpoint/2010/main" val="219934488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1.png"/><Relationship Id="rId19"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1" name="Freeform 7"/>
          <p:cNvSpPr>
            <a:spLocks/>
          </p:cNvSpPr>
          <p:nvPr/>
        </p:nvSpPr>
        <p:spPr bwMode="gray">
          <a:xfrm>
            <a:off x="-9525" y="-7144"/>
            <a:ext cx="9156700" cy="5154216"/>
          </a:xfrm>
          <a:custGeom>
            <a:avLst/>
            <a:gdLst>
              <a:gd name="T0" fmla="*/ 5766 w 5768"/>
              <a:gd name="T1" fmla="*/ 605 h 4329"/>
              <a:gd name="T2" fmla="*/ 5768 w 5768"/>
              <a:gd name="T3" fmla="*/ 4325 h 4329"/>
              <a:gd name="T4" fmla="*/ 1082 w 5768"/>
              <a:gd name="T5" fmla="*/ 4329 h 4329"/>
              <a:gd name="T6" fmla="*/ 13 w 5768"/>
              <a:gd name="T7" fmla="*/ 3351 h 4329"/>
              <a:gd name="T8" fmla="*/ 0 w 5768"/>
              <a:gd name="T9" fmla="*/ 0 h 4329"/>
              <a:gd name="T10" fmla="*/ 2428 w 5768"/>
              <a:gd name="T11" fmla="*/ 7 h 4329"/>
              <a:gd name="T12" fmla="*/ 5766 w 5768"/>
              <a:gd name="T13" fmla="*/ 605 h 4329"/>
            </a:gdLst>
            <a:ahLst/>
            <a:cxnLst>
              <a:cxn ang="0">
                <a:pos x="T0" y="T1"/>
              </a:cxn>
              <a:cxn ang="0">
                <a:pos x="T2" y="T3"/>
              </a:cxn>
              <a:cxn ang="0">
                <a:pos x="T4" y="T5"/>
              </a:cxn>
              <a:cxn ang="0">
                <a:pos x="T6" y="T7"/>
              </a:cxn>
              <a:cxn ang="0">
                <a:pos x="T8" y="T9"/>
              </a:cxn>
              <a:cxn ang="0">
                <a:pos x="T10" y="T11"/>
              </a:cxn>
              <a:cxn ang="0">
                <a:pos x="T12" y="T13"/>
              </a:cxn>
            </a:cxnLst>
            <a:rect l="0" t="0" r="r" b="b"/>
            <a:pathLst>
              <a:path w="5768" h="4329">
                <a:moveTo>
                  <a:pt x="5766" y="605"/>
                </a:moveTo>
                <a:cubicBezTo>
                  <a:pt x="5767" y="2464"/>
                  <a:pt x="5768" y="4325"/>
                  <a:pt x="5768" y="4325"/>
                </a:cubicBezTo>
                <a:lnTo>
                  <a:pt x="1082" y="4329"/>
                </a:lnTo>
                <a:cubicBezTo>
                  <a:pt x="318" y="3809"/>
                  <a:pt x="9" y="3349"/>
                  <a:pt x="13" y="3351"/>
                </a:cubicBezTo>
                <a:lnTo>
                  <a:pt x="0" y="0"/>
                </a:lnTo>
                <a:lnTo>
                  <a:pt x="2428" y="7"/>
                </a:lnTo>
                <a:cubicBezTo>
                  <a:pt x="2428" y="12"/>
                  <a:pt x="3096" y="401"/>
                  <a:pt x="5766" y="605"/>
                </a:cubicBezTo>
                <a:close/>
              </a:path>
            </a:pathLst>
          </a:custGeom>
          <a:gradFill rotWithShape="1">
            <a:gsLst>
              <a:gs pos="0">
                <a:schemeClr val="bg1">
                  <a:gamma/>
                  <a:tint val="3137"/>
                  <a:invGamma/>
                </a:schemeClr>
              </a:gs>
              <a:gs pos="100000">
                <a:schemeClr val="bg1">
                  <a:alpha val="70000"/>
                </a:schemeClr>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3" name="Freeform 9"/>
          <p:cNvSpPr>
            <a:spLocks/>
          </p:cNvSpPr>
          <p:nvPr/>
        </p:nvSpPr>
        <p:spPr bwMode="gray">
          <a:xfrm>
            <a:off x="-4763" y="4125516"/>
            <a:ext cx="1441451" cy="1019175"/>
          </a:xfrm>
          <a:custGeom>
            <a:avLst/>
            <a:gdLst>
              <a:gd name="T0" fmla="*/ 0 w 1089"/>
              <a:gd name="T1" fmla="*/ 0 h 1100"/>
              <a:gd name="T2" fmla="*/ 0 w 1089"/>
              <a:gd name="T3" fmla="*/ 1100 h 1100"/>
              <a:gd name="T4" fmla="*/ 1089 w 1089"/>
              <a:gd name="T5" fmla="*/ 1100 h 1100"/>
              <a:gd name="T6" fmla="*/ 0 w 1089"/>
              <a:gd name="T7" fmla="*/ 0 h 1100"/>
            </a:gdLst>
            <a:ahLst/>
            <a:cxnLst>
              <a:cxn ang="0">
                <a:pos x="T0" y="T1"/>
              </a:cxn>
              <a:cxn ang="0">
                <a:pos x="T2" y="T3"/>
              </a:cxn>
              <a:cxn ang="0">
                <a:pos x="T4" y="T5"/>
              </a:cxn>
              <a:cxn ang="0">
                <a:pos x="T6" y="T7"/>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7" name="Line 13"/>
          <p:cNvSpPr>
            <a:spLocks noChangeShapeType="1"/>
          </p:cNvSpPr>
          <p:nvPr/>
        </p:nvSpPr>
        <p:spPr bwMode="gray">
          <a:xfrm>
            <a:off x="527050" y="1"/>
            <a:ext cx="0" cy="44326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8" name="Line 14"/>
          <p:cNvSpPr>
            <a:spLocks noChangeShapeType="1"/>
          </p:cNvSpPr>
          <p:nvPr/>
        </p:nvSpPr>
        <p:spPr bwMode="gray">
          <a:xfrm>
            <a:off x="1677988" y="0"/>
            <a:ext cx="0" cy="51244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9" name="Line 15"/>
          <p:cNvSpPr>
            <a:spLocks noChangeShapeType="1"/>
          </p:cNvSpPr>
          <p:nvPr/>
        </p:nvSpPr>
        <p:spPr bwMode="gray">
          <a:xfrm>
            <a:off x="2830513" y="1"/>
            <a:ext cx="0" cy="5145881"/>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0" name="Line 16"/>
          <p:cNvSpPr>
            <a:spLocks noChangeShapeType="1"/>
          </p:cNvSpPr>
          <p:nvPr/>
        </p:nvSpPr>
        <p:spPr bwMode="gray">
          <a:xfrm>
            <a:off x="3983038" y="0"/>
            <a:ext cx="0" cy="51565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1" name="Line 17"/>
          <p:cNvSpPr>
            <a:spLocks noChangeShapeType="1"/>
          </p:cNvSpPr>
          <p:nvPr/>
        </p:nvSpPr>
        <p:spPr bwMode="gray">
          <a:xfrm>
            <a:off x="5133975" y="291704"/>
            <a:ext cx="0" cy="486489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2" name="Line 18"/>
          <p:cNvSpPr>
            <a:spLocks noChangeShapeType="1"/>
          </p:cNvSpPr>
          <p:nvPr/>
        </p:nvSpPr>
        <p:spPr bwMode="gray">
          <a:xfrm>
            <a:off x="6286500" y="464344"/>
            <a:ext cx="0" cy="469225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3" name="Line 19"/>
          <p:cNvSpPr>
            <a:spLocks noChangeShapeType="1"/>
          </p:cNvSpPr>
          <p:nvPr/>
        </p:nvSpPr>
        <p:spPr bwMode="gray">
          <a:xfrm>
            <a:off x="7439025" y="579835"/>
            <a:ext cx="0" cy="45767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4" name="Line 20"/>
          <p:cNvSpPr>
            <a:spLocks noChangeShapeType="1"/>
          </p:cNvSpPr>
          <p:nvPr/>
        </p:nvSpPr>
        <p:spPr bwMode="gray">
          <a:xfrm>
            <a:off x="8591550" y="675085"/>
            <a:ext cx="0" cy="448151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6" name="Line 22"/>
          <p:cNvSpPr>
            <a:spLocks noChangeShapeType="1"/>
          </p:cNvSpPr>
          <p:nvPr/>
        </p:nvSpPr>
        <p:spPr bwMode="gray">
          <a:xfrm rot="5400000">
            <a:off x="2595563" y="-2281238"/>
            <a:ext cx="0" cy="51911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7" name="Line 23"/>
          <p:cNvSpPr>
            <a:spLocks noChangeShapeType="1"/>
          </p:cNvSpPr>
          <p:nvPr/>
        </p:nvSpPr>
        <p:spPr bwMode="gray">
          <a:xfrm rot="5400000">
            <a:off x="4578350" y="-3422253"/>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8" name="Line 24"/>
          <p:cNvSpPr>
            <a:spLocks noChangeShapeType="1"/>
          </p:cNvSpPr>
          <p:nvPr/>
        </p:nvSpPr>
        <p:spPr bwMode="gray">
          <a:xfrm rot="5400000">
            <a:off x="4578350" y="-2579290"/>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9" name="Line 25"/>
          <p:cNvSpPr>
            <a:spLocks noChangeShapeType="1"/>
          </p:cNvSpPr>
          <p:nvPr/>
        </p:nvSpPr>
        <p:spPr bwMode="gray">
          <a:xfrm rot="5400000">
            <a:off x="4579938" y="-1735931"/>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0" name="Line 26"/>
          <p:cNvSpPr>
            <a:spLocks noChangeShapeType="1"/>
          </p:cNvSpPr>
          <p:nvPr/>
        </p:nvSpPr>
        <p:spPr bwMode="gray">
          <a:xfrm rot="5400000">
            <a:off x="4579938" y="-892969"/>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1" name="Line 27"/>
          <p:cNvSpPr>
            <a:spLocks noChangeShapeType="1"/>
          </p:cNvSpPr>
          <p:nvPr/>
        </p:nvSpPr>
        <p:spPr bwMode="gray">
          <a:xfrm rot="5400000">
            <a:off x="4905376" y="315119"/>
            <a:ext cx="0" cy="84232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2" name="Rectangle 28"/>
          <p:cNvSpPr>
            <a:spLocks noChangeArrowheads="1"/>
          </p:cNvSpPr>
          <p:nvPr/>
        </p:nvSpPr>
        <p:spPr bwMode="gray">
          <a:xfrm>
            <a:off x="4005263" y="2019300"/>
            <a:ext cx="1128712" cy="809625"/>
          </a:xfrm>
          <a:prstGeom prst="rect">
            <a:avLst/>
          </a:prstGeom>
          <a:solidFill>
            <a:srgbClr val="FFFFFF">
              <a:alpha val="25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3" name="Rectangle 29"/>
          <p:cNvSpPr>
            <a:spLocks noChangeArrowheads="1"/>
          </p:cNvSpPr>
          <p:nvPr/>
        </p:nvSpPr>
        <p:spPr bwMode="gray">
          <a:xfrm>
            <a:off x="7459664" y="3702844"/>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4" name="Rectangle 30"/>
          <p:cNvSpPr>
            <a:spLocks noChangeArrowheads="1"/>
          </p:cNvSpPr>
          <p:nvPr/>
        </p:nvSpPr>
        <p:spPr bwMode="gray">
          <a:xfrm>
            <a:off x="549276" y="2856310"/>
            <a:ext cx="1128713" cy="809625"/>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5" name="Rectangle 31"/>
          <p:cNvSpPr>
            <a:spLocks noChangeArrowheads="1"/>
          </p:cNvSpPr>
          <p:nvPr/>
        </p:nvSpPr>
        <p:spPr bwMode="gray">
          <a:xfrm>
            <a:off x="6307138" y="4548188"/>
            <a:ext cx="1128712" cy="597694"/>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6" name="Rectangle 32"/>
          <p:cNvSpPr>
            <a:spLocks noChangeArrowheads="1"/>
          </p:cNvSpPr>
          <p:nvPr/>
        </p:nvSpPr>
        <p:spPr bwMode="gray">
          <a:xfrm>
            <a:off x="2846388" y="0"/>
            <a:ext cx="1128712" cy="303610"/>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7" name="Rectangle 33"/>
          <p:cNvSpPr>
            <a:spLocks noChangeArrowheads="1"/>
          </p:cNvSpPr>
          <p:nvPr/>
        </p:nvSpPr>
        <p:spPr bwMode="gray">
          <a:xfrm>
            <a:off x="2852739" y="3704035"/>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8" name="Rectangle 34"/>
          <p:cNvSpPr>
            <a:spLocks noChangeArrowheads="1"/>
          </p:cNvSpPr>
          <p:nvPr/>
        </p:nvSpPr>
        <p:spPr bwMode="gray">
          <a:xfrm>
            <a:off x="6300789" y="1175147"/>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27" name="Rectangle 3"/>
          <p:cNvSpPr>
            <a:spLocks noGrp="1" noChangeArrowheads="1"/>
          </p:cNvSpPr>
          <p:nvPr>
            <p:ph type="body" idx="1"/>
          </p:nvPr>
        </p:nvSpPr>
        <p:spPr bwMode="gray">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smtClean="0"/>
          </a:p>
        </p:txBody>
      </p:sp>
      <p:sp>
        <p:nvSpPr>
          <p:cNvPr id="1028" name="Rectangle 4"/>
          <p:cNvSpPr>
            <a:spLocks noGrp="1" noChangeArrowheads="1"/>
          </p:cNvSpPr>
          <p:nvPr>
            <p:ph type="dt" sz="half" idx="2"/>
          </p:nvPr>
        </p:nvSpPr>
        <p:spPr bwMode="gray">
          <a:xfrm>
            <a:off x="457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IN"/>
          </a:p>
        </p:txBody>
      </p:sp>
      <p:sp>
        <p:nvSpPr>
          <p:cNvPr id="1029" name="Rectangle 5"/>
          <p:cNvSpPr>
            <a:spLocks noGrp="1" noChangeArrowheads="1"/>
          </p:cNvSpPr>
          <p:nvPr>
            <p:ph type="ftr" sz="quarter" idx="3"/>
          </p:nvPr>
        </p:nvSpPr>
        <p:spPr bwMode="gray">
          <a:xfrm>
            <a:off x="3124200" y="4683919"/>
            <a:ext cx="2895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IN"/>
          </a:p>
        </p:txBody>
      </p:sp>
      <p:sp>
        <p:nvSpPr>
          <p:cNvPr id="1030" name="Rectangle 6"/>
          <p:cNvSpPr>
            <a:spLocks noGrp="1" noChangeArrowheads="1"/>
          </p:cNvSpPr>
          <p:nvPr>
            <p:ph type="sldNum" sz="quarter" idx="4"/>
          </p:nvPr>
        </p:nvSpPr>
        <p:spPr bwMode="gray">
          <a:xfrm>
            <a:off x="6553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FFA68A7-7087-486C-B5A8-8AA03A7F7AF2}" type="slidenum">
              <a:rPr lang="en-IN"/>
              <a:pPr/>
              <a:t>‹#›</a:t>
            </a:fld>
            <a:endParaRPr lang="en-IN"/>
          </a:p>
        </p:txBody>
      </p:sp>
      <p:sp>
        <p:nvSpPr>
          <p:cNvPr id="1060" name="Freeform 36"/>
          <p:cNvSpPr>
            <a:spLocks/>
          </p:cNvSpPr>
          <p:nvPr/>
        </p:nvSpPr>
        <p:spPr bwMode="gray">
          <a:xfrm>
            <a:off x="4041775" y="1"/>
            <a:ext cx="5105400" cy="554831"/>
          </a:xfrm>
          <a:custGeom>
            <a:avLst/>
            <a:gdLst>
              <a:gd name="T0" fmla="*/ 3130 w 3130"/>
              <a:gd name="T1" fmla="*/ 453 h 453"/>
              <a:gd name="T2" fmla="*/ 3130 w 3130"/>
              <a:gd name="T3" fmla="*/ 0 h 453"/>
              <a:gd name="T4" fmla="*/ 0 w 3130"/>
              <a:gd name="T5" fmla="*/ 0 h 453"/>
              <a:gd name="T6" fmla="*/ 3130 w 3130"/>
              <a:gd name="T7" fmla="*/ 453 h 453"/>
            </a:gdLst>
            <a:ahLst/>
            <a:cxnLst>
              <a:cxn ang="0">
                <a:pos x="T0" y="T1"/>
              </a:cxn>
              <a:cxn ang="0">
                <a:pos x="T2" y="T3"/>
              </a:cxn>
              <a:cxn ang="0">
                <a:pos x="T4" y="T5"/>
              </a:cxn>
              <a:cxn ang="0">
                <a:pos x="T6" y="T7"/>
              </a:cxn>
            </a:cxnLst>
            <a:rect l="0" t="0" r="r" b="b"/>
            <a:pathLst>
              <a:path w="3130" h="453">
                <a:moveTo>
                  <a:pt x="3130" y="453"/>
                </a:moveTo>
                <a:cubicBezTo>
                  <a:pt x="3130" y="226"/>
                  <a:pt x="3130" y="0"/>
                  <a:pt x="3130" y="0"/>
                </a:cubicBezTo>
                <a:lnTo>
                  <a:pt x="0" y="0"/>
                </a:lnTo>
                <a:cubicBezTo>
                  <a:pt x="0" y="0"/>
                  <a:pt x="1298" y="389"/>
                  <a:pt x="3130" y="453"/>
                </a:cubicBez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26" name="Rectangle 2"/>
          <p:cNvSpPr>
            <a:spLocks noGrp="1" noChangeArrowheads="1"/>
          </p:cNvSpPr>
          <p:nvPr>
            <p:ph type="title"/>
          </p:nvPr>
        </p:nvSpPr>
        <p:spPr bwMode="black">
          <a:xfrm>
            <a:off x="457200" y="244079"/>
            <a:ext cx="8229600" cy="695325"/>
          </a:xfrm>
          <a:prstGeom prst="rect">
            <a:avLst/>
          </a:prstGeom>
          <a:noFill/>
          <a:ln>
            <a:noFill/>
          </a:ln>
          <a:effectLst>
            <a:outerShdw dist="35921" dir="2700000" algn="ctr" rotWithShape="0">
              <a:srgbClr val="FFFFFF"/>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IN" smtClean="0"/>
          </a:p>
        </p:txBody>
      </p:sp>
      <p:pic>
        <p:nvPicPr>
          <p:cNvPr id="1061" name="Picture 37" descr="water"/>
          <p:cNvPicPr>
            <a:picLocks noChangeAspect="1" noChangeArrowheads="1"/>
          </p:cNvPicPr>
          <p:nvPr/>
        </p:nvPicPr>
        <p:blipFill>
          <a:blip r:embed="rId18">
            <a:extLst>
              <a:ext uri="{28A0092B-C50C-407E-A947-70E740481C1C}">
                <a14:useLocalDpi xmlns:a14="http://schemas.microsoft.com/office/drawing/2010/main" val="0"/>
              </a:ext>
            </a:extLst>
          </a:blip>
          <a:srcRect l="22409" t="16374" b="27486"/>
          <a:stretch>
            <a:fillRect/>
          </a:stretch>
        </p:blipFill>
        <p:spPr bwMode="gray">
          <a:xfrm rot="786797">
            <a:off x="6629401" y="-285750"/>
            <a:ext cx="2417763" cy="1496616"/>
          </a:xfrm>
          <a:prstGeom prst="rect">
            <a:avLst/>
          </a:prstGeom>
          <a:noFill/>
          <a:extLst>
            <a:ext uri="{909E8E84-426E-40DD-AFC4-6F175D3DCCD1}">
              <a14:hiddenFill xmlns:a14="http://schemas.microsoft.com/office/drawing/2010/main">
                <a:solidFill>
                  <a:srgbClr val="FFFFFF"/>
                </a:solidFill>
              </a14:hiddenFill>
            </a:ext>
          </a:extLst>
        </p:spPr>
      </p:pic>
      <p:pic>
        <p:nvPicPr>
          <p:cNvPr id="1062" name="Picture 38" descr="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gray">
          <a:xfrm rot="20740733" flipH="1">
            <a:off x="49213" y="4294585"/>
            <a:ext cx="1223962" cy="10287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ppt_x</p:attrName>
                                        </p:attrNameLst>
                                      </p:cBhvr>
                                      <p:tavLst>
                                        <p:tav tm="0">
                                          <p:val>
                                            <p:strVal val="#ppt_x-.2"/>
                                          </p:val>
                                        </p:tav>
                                        <p:tav tm="100000">
                                          <p:val>
                                            <p:strVal val="#ppt_x"/>
                                          </p:val>
                                        </p:tav>
                                      </p:tavLst>
                                    </p:anim>
                                    <p:anim calcmode="lin" valueType="num">
                                      <p:cBhvr>
                                        <p:cTn id="8" dur="5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500"/>
                                        <p:tgtEl>
                                          <p:spTgt spid="1026"/>
                                        </p:tgtEl>
                                      </p:cBhvr>
                                    </p:animEffect>
                                  </p:childTnLst>
                                </p:cTn>
                              </p:par>
                            </p:childTnLst>
                          </p:cTn>
                        </p:par>
                        <p:par>
                          <p:cTn id="10" fill="hold" nodeType="afterGroup">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1060"/>
                                        </p:tgtEl>
                                        <p:attrNameLst>
                                          <p:attrName>style.visibility</p:attrName>
                                        </p:attrNameLst>
                                      </p:cBhvr>
                                      <p:to>
                                        <p:strVal val="visible"/>
                                      </p:to>
                                    </p:set>
                                    <p:animEffect transition="in" filter="fade">
                                      <p:cBhvr>
                                        <p:cTn id="13" dur="1000"/>
                                        <p:tgtEl>
                                          <p:spTgt spid="1060"/>
                                        </p:tgtEl>
                                      </p:cBhvr>
                                    </p:animEffect>
                                  </p:childTnLst>
                                </p:cTn>
                              </p:par>
                              <p:par>
                                <p:cTn id="14" presetID="10" presetClass="entr" presetSubtype="0" fill="hold" grpId="0" nodeType="withEffect">
                                  <p:stCondLst>
                                    <p:cond delay="500"/>
                                  </p:stCondLst>
                                  <p:childTnLst>
                                    <p:set>
                                      <p:cBhvr>
                                        <p:cTn id="15" dur="1" fill="hold">
                                          <p:stCondLst>
                                            <p:cond delay="0"/>
                                          </p:stCondLst>
                                        </p:cTn>
                                        <p:tgtEl>
                                          <p:spTgt spid="1033"/>
                                        </p:tgtEl>
                                        <p:attrNameLst>
                                          <p:attrName>style.visibility</p:attrName>
                                        </p:attrNameLst>
                                      </p:cBhvr>
                                      <p:to>
                                        <p:strVal val="visible"/>
                                      </p:to>
                                    </p:set>
                                    <p:animEffect transition="in" filter="fade">
                                      <p:cBhvr>
                                        <p:cTn id="16" dur="1000"/>
                                        <p:tgtEl>
                                          <p:spTgt spid="1033"/>
                                        </p:tgtEl>
                                      </p:cBhvr>
                                    </p:animEffect>
                                  </p:childTnLst>
                                </p:cTn>
                              </p:par>
                            </p:childTnLst>
                          </p:cTn>
                        </p:par>
                        <p:par>
                          <p:cTn id="17" fill="hold" nodeType="afterGroup">
                            <p:stCondLst>
                              <p:cond delay="2000"/>
                            </p:stCondLst>
                            <p:childTnLst>
                              <p:par>
                                <p:cTn id="18" presetID="1" presetClass="emph" presetSubtype="2" fill="hold" nodeType="afterEffect">
                                  <p:stCondLst>
                                    <p:cond delay="0"/>
                                  </p:stCondLst>
                                  <p:childTnLst>
                                    <p:animClr clrSpc="rgb" dir="cw">
                                      <p:cBhvr>
                                        <p:cTn id="19" dur="1000" fill="hold"/>
                                        <p:tgtEl>
                                          <p:spTgt spid="1060"/>
                                        </p:tgtEl>
                                        <p:attrNameLst>
                                          <p:attrName>fillcolor</p:attrName>
                                        </p:attrNameLst>
                                      </p:cBhvr>
                                      <p:to>
                                        <a:schemeClr val="folHlink"/>
                                      </p:to>
                                    </p:animClr>
                                    <p:set>
                                      <p:cBhvr>
                                        <p:cTn id="20" dur="1000" fill="hold"/>
                                        <p:tgtEl>
                                          <p:spTgt spid="1060"/>
                                        </p:tgtEl>
                                        <p:attrNameLst>
                                          <p:attrName>fill.type</p:attrName>
                                        </p:attrNameLst>
                                      </p:cBhvr>
                                      <p:to>
                                        <p:strVal val="solid"/>
                                      </p:to>
                                    </p:set>
                                    <p:set>
                                      <p:cBhvr>
                                        <p:cTn id="21" dur="1000" fill="hold"/>
                                        <p:tgtEl>
                                          <p:spTgt spid="1060"/>
                                        </p:tgtEl>
                                        <p:attrNameLst>
                                          <p:attrName>fill.on</p:attrName>
                                        </p:attrNameLst>
                                      </p:cBhvr>
                                      <p:to>
                                        <p:strVal val="true"/>
                                      </p:to>
                                    </p:set>
                                  </p:childTnLst>
                                </p:cTn>
                              </p:par>
                              <p:par>
                                <p:cTn id="22" presetID="1" presetClass="emph" presetSubtype="2" fill="hold" nodeType="withEffect">
                                  <p:stCondLst>
                                    <p:cond delay="700"/>
                                  </p:stCondLst>
                                  <p:childTnLst>
                                    <p:animClr clrSpc="rgb" dir="cw">
                                      <p:cBhvr>
                                        <p:cTn id="23" dur="1000" fill="hold"/>
                                        <p:tgtEl>
                                          <p:spTgt spid="1033"/>
                                        </p:tgtEl>
                                        <p:attrNameLst>
                                          <p:attrName>fillcolor</p:attrName>
                                        </p:attrNameLst>
                                      </p:cBhvr>
                                      <p:to>
                                        <a:schemeClr val="accent1"/>
                                      </p:to>
                                    </p:animClr>
                                    <p:set>
                                      <p:cBhvr>
                                        <p:cTn id="24" dur="1000" fill="hold"/>
                                        <p:tgtEl>
                                          <p:spTgt spid="1033"/>
                                        </p:tgtEl>
                                        <p:attrNameLst>
                                          <p:attrName>fill.type</p:attrName>
                                        </p:attrNameLst>
                                      </p:cBhvr>
                                      <p:to>
                                        <p:strVal val="solid"/>
                                      </p:to>
                                    </p:set>
                                    <p:set>
                                      <p:cBhvr>
                                        <p:cTn id="25" dur="1000" fill="hold"/>
                                        <p:tgtEl>
                                          <p:spTgt spid="103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3" grpId="0" animBg="1"/>
      <p:bldP spid="1060" grpId="0" animBg="1"/>
      <p:bldP spid="1026" grpId="0"/>
    </p:bldLst>
  </p:timing>
  <p:txStyles>
    <p:titleStyle>
      <a:lvl1pPr algn="l" rtl="0" eaLnBrk="1" fontAlgn="base" hangingPunct="1">
        <a:spcBef>
          <a:spcPct val="0"/>
        </a:spcBef>
        <a:spcAft>
          <a:spcPct val="0"/>
        </a:spcAft>
        <a:defRPr sz="4400" b="1">
          <a:solidFill>
            <a:schemeClr val="tx2"/>
          </a:solidFill>
          <a:latin typeface="+mj-lt"/>
          <a:ea typeface="+mj-ea"/>
          <a:cs typeface="+mj-cs"/>
        </a:defRPr>
      </a:lvl1pPr>
      <a:lvl2pPr algn="l" rtl="0" eaLnBrk="1" fontAlgn="base" hangingPunct="1">
        <a:spcBef>
          <a:spcPct val="0"/>
        </a:spcBef>
        <a:spcAft>
          <a:spcPct val="0"/>
        </a:spcAft>
        <a:defRPr sz="4400" b="1">
          <a:solidFill>
            <a:schemeClr val="tx2"/>
          </a:solidFill>
          <a:latin typeface="Arial" charset="0"/>
        </a:defRPr>
      </a:lvl2pPr>
      <a:lvl3pPr algn="l" rtl="0" eaLnBrk="1" fontAlgn="base" hangingPunct="1">
        <a:spcBef>
          <a:spcPct val="0"/>
        </a:spcBef>
        <a:spcAft>
          <a:spcPct val="0"/>
        </a:spcAft>
        <a:defRPr sz="4400" b="1">
          <a:solidFill>
            <a:schemeClr val="tx2"/>
          </a:solidFill>
          <a:latin typeface="Arial" charset="0"/>
        </a:defRPr>
      </a:lvl3pPr>
      <a:lvl4pPr algn="l" rtl="0" eaLnBrk="1" fontAlgn="base" hangingPunct="1">
        <a:spcBef>
          <a:spcPct val="0"/>
        </a:spcBef>
        <a:spcAft>
          <a:spcPct val="0"/>
        </a:spcAft>
        <a:defRPr sz="4400" b="1">
          <a:solidFill>
            <a:schemeClr val="tx2"/>
          </a:solidFill>
          <a:latin typeface="Arial" charset="0"/>
        </a:defRPr>
      </a:lvl4pPr>
      <a:lvl5pPr algn="l" rtl="0" eaLnBrk="1" fontAlgn="base" hangingPunct="1">
        <a:spcBef>
          <a:spcPct val="0"/>
        </a:spcBef>
        <a:spcAft>
          <a:spcPct val="0"/>
        </a:spcAft>
        <a:defRPr sz="4400" b="1">
          <a:solidFill>
            <a:schemeClr val="tx2"/>
          </a:solidFill>
          <a:latin typeface="Arial" charset="0"/>
        </a:defRPr>
      </a:lvl5pPr>
      <a:lvl6pPr marL="457200" algn="l" rtl="0" eaLnBrk="1" fontAlgn="base" hangingPunct="1">
        <a:spcBef>
          <a:spcPct val="0"/>
        </a:spcBef>
        <a:spcAft>
          <a:spcPct val="0"/>
        </a:spcAft>
        <a:defRPr sz="4400" b="1">
          <a:solidFill>
            <a:schemeClr val="tx2"/>
          </a:solidFill>
          <a:latin typeface="Arial" charset="0"/>
        </a:defRPr>
      </a:lvl6pPr>
      <a:lvl7pPr marL="914400" algn="l" rtl="0" eaLnBrk="1" fontAlgn="base" hangingPunct="1">
        <a:spcBef>
          <a:spcPct val="0"/>
        </a:spcBef>
        <a:spcAft>
          <a:spcPct val="0"/>
        </a:spcAft>
        <a:defRPr sz="4400" b="1">
          <a:solidFill>
            <a:schemeClr val="tx2"/>
          </a:solidFill>
          <a:latin typeface="Arial" charset="0"/>
        </a:defRPr>
      </a:lvl7pPr>
      <a:lvl8pPr marL="1371600" algn="l" rtl="0" eaLnBrk="1" fontAlgn="base" hangingPunct="1">
        <a:spcBef>
          <a:spcPct val="0"/>
        </a:spcBef>
        <a:spcAft>
          <a:spcPct val="0"/>
        </a:spcAft>
        <a:defRPr sz="4400" b="1">
          <a:solidFill>
            <a:schemeClr val="tx2"/>
          </a:solidFill>
          <a:latin typeface="Arial" charset="0"/>
        </a:defRPr>
      </a:lvl8pPr>
      <a:lvl9pPr marL="1828800" algn="l" rtl="0" eaLnBrk="1" fontAlgn="base" hangingPunct="1">
        <a:spcBef>
          <a:spcPct val="0"/>
        </a:spcBef>
        <a:spcAft>
          <a:spcPct val="0"/>
        </a:spcAft>
        <a:defRPr sz="44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3129" y="123478"/>
            <a:ext cx="9120871" cy="4752528"/>
          </a:xfrm>
        </p:spPr>
        <p:txBody>
          <a:bodyPr/>
          <a:lstStyle/>
          <a:p>
            <a:pPr marL="0" indent="0">
              <a:buNone/>
            </a:pPr>
            <a:r>
              <a:rPr lang="en-IN" sz="1800" dirty="0">
                <a:latin typeface="Times New Roman" pitchFamily="18" charset="0"/>
                <a:cs typeface="Times New Roman" pitchFamily="18" charset="0"/>
              </a:rPr>
              <a:t>There is a reported incident of brutal attack on doctor at a Medical College and Hospital</a:t>
            </a:r>
          </a:p>
          <a:p>
            <a:pPr marL="0" indent="0">
              <a:buNone/>
            </a:pPr>
            <a:r>
              <a:rPr lang="en-IN" sz="1800" dirty="0">
                <a:latin typeface="Times New Roman" pitchFamily="18" charset="0"/>
                <a:cs typeface="Times New Roman" pitchFamily="18" charset="0"/>
              </a:rPr>
              <a:t>after the death of a septuagenarian patient. It triggered to shutdown of healthcare services</a:t>
            </a:r>
          </a:p>
          <a:p>
            <a:pPr marL="0" indent="0">
              <a:buNone/>
            </a:pPr>
            <a:r>
              <a:rPr lang="en-IN" sz="1800" dirty="0">
                <a:latin typeface="Times New Roman" pitchFamily="18" charset="0"/>
                <a:cs typeface="Times New Roman" pitchFamily="18" charset="0"/>
              </a:rPr>
              <a:t>in medical colleges across the city as a mark of protest. A politician sought to inject an</a:t>
            </a:r>
          </a:p>
          <a:p>
            <a:pPr marL="0" indent="0">
              <a:buNone/>
            </a:pPr>
            <a:r>
              <a:rPr lang="en-IN" sz="1800" dirty="0">
                <a:latin typeface="Times New Roman" pitchFamily="18" charset="0"/>
                <a:cs typeface="Times New Roman" pitchFamily="18" charset="0"/>
              </a:rPr>
              <a:t>inflammatory, if not downright communal, narrative to this condemnable act. Their</a:t>
            </a:r>
          </a:p>
          <a:p>
            <a:pPr marL="0" indent="0">
              <a:buNone/>
            </a:pPr>
            <a:r>
              <a:rPr lang="en-IN" sz="1800" dirty="0">
                <a:latin typeface="Times New Roman" pitchFamily="18" charset="0"/>
                <a:cs typeface="Times New Roman" pitchFamily="18" charset="0"/>
              </a:rPr>
              <a:t>colleagues in other government hospitals joined the protest, which paralysed patient</a:t>
            </a:r>
          </a:p>
          <a:p>
            <a:pPr marL="0" indent="0">
              <a:buNone/>
            </a:pPr>
            <a:r>
              <a:rPr lang="en-IN" sz="1800" dirty="0">
                <a:latin typeface="Times New Roman" pitchFamily="18" charset="0"/>
                <a:cs typeface="Times New Roman" pitchFamily="18" charset="0"/>
              </a:rPr>
              <a:t>services at medical college hospitals in the city. Doctors Forum has called for a shutdown of</a:t>
            </a:r>
          </a:p>
          <a:p>
            <a:pPr marL="0" indent="0">
              <a:buNone/>
            </a:pPr>
            <a:r>
              <a:rPr lang="en-IN" sz="1800" dirty="0">
                <a:latin typeface="Times New Roman" pitchFamily="18" charset="0"/>
                <a:cs typeface="Times New Roman" pitchFamily="18" charset="0"/>
              </a:rPr>
              <a:t>outpatient departments at all private and government hospitals to protest the attack on</a:t>
            </a:r>
          </a:p>
          <a:p>
            <a:pPr marL="0" indent="0">
              <a:buNone/>
            </a:pPr>
            <a:r>
              <a:rPr lang="en-IN" sz="1800" dirty="0">
                <a:latin typeface="Times New Roman" pitchFamily="18" charset="0"/>
                <a:cs typeface="Times New Roman" pitchFamily="18" charset="0"/>
              </a:rPr>
              <a:t>junior doctors at medical college. This has become a commonly reported phenomenon in</a:t>
            </a:r>
          </a:p>
          <a:p>
            <a:pPr marL="0" indent="0">
              <a:buNone/>
            </a:pPr>
            <a:r>
              <a:rPr lang="en-IN" sz="1800" dirty="0">
                <a:latin typeface="Times New Roman" pitchFamily="18" charset="0"/>
                <a:cs typeface="Times New Roman" pitchFamily="18" charset="0"/>
              </a:rPr>
              <a:t>recent years, and in fact, has been one of the key reasons for strike by medical fraternity.</a:t>
            </a:r>
          </a:p>
          <a:p>
            <a:pPr marL="0" indent="0">
              <a:buNone/>
            </a:pPr>
            <a:r>
              <a:rPr lang="en-IN" sz="1800" dirty="0">
                <a:latin typeface="Times New Roman" pitchFamily="18" charset="0"/>
                <a:cs typeface="Times New Roman" pitchFamily="18" charset="0"/>
              </a:rPr>
              <a:t>a) Suppose you are a close relative of the deceased, is it ethical to blame doctors or hospitals</a:t>
            </a:r>
          </a:p>
          <a:p>
            <a:pPr marL="0" indent="0">
              <a:buNone/>
            </a:pPr>
            <a:r>
              <a:rPr lang="en-IN" sz="1800" dirty="0">
                <a:latin typeface="Times New Roman" pitchFamily="18" charset="0"/>
                <a:cs typeface="Times New Roman" pitchFamily="18" charset="0"/>
              </a:rPr>
              <a:t>for loss due to death? Justify.</a:t>
            </a:r>
          </a:p>
          <a:p>
            <a:pPr marL="0" indent="0">
              <a:buNone/>
            </a:pPr>
            <a:r>
              <a:rPr lang="en-IN" sz="1800" dirty="0">
                <a:latin typeface="Times New Roman" pitchFamily="18" charset="0"/>
                <a:cs typeface="Times New Roman" pitchFamily="18" charset="0"/>
              </a:rPr>
              <a:t>b) Suppose you are a practising doctor. Mention ethical dilemmas involved in Nationwide</a:t>
            </a:r>
          </a:p>
          <a:p>
            <a:pPr marL="0" indent="0">
              <a:buNone/>
            </a:pPr>
            <a:r>
              <a:rPr lang="en-IN" sz="1800" dirty="0">
                <a:latin typeface="Times New Roman" pitchFamily="18" charset="0"/>
                <a:cs typeface="Times New Roman" pitchFamily="18" charset="0"/>
              </a:rPr>
              <a:t>Doctor's strikes. Would you support the protest?</a:t>
            </a:r>
          </a:p>
          <a:p>
            <a:pPr marL="0" indent="0">
              <a:buNone/>
            </a:pPr>
            <a:r>
              <a:rPr lang="en-IN" sz="1800" dirty="0">
                <a:latin typeface="Times New Roman" pitchFamily="18" charset="0"/>
                <a:cs typeface="Times New Roman" pitchFamily="18" charset="0"/>
              </a:rPr>
              <a:t>c) You being hospital Manager, what recommendations would you forward to your seniors</a:t>
            </a:r>
          </a:p>
          <a:p>
            <a:pPr marL="0" indent="0">
              <a:buNone/>
            </a:pPr>
            <a:r>
              <a:rPr lang="en-IN" sz="1800" dirty="0">
                <a:latin typeface="Times New Roman" pitchFamily="18" charset="0"/>
                <a:cs typeface="Times New Roman" pitchFamily="18" charset="0"/>
              </a:rPr>
              <a:t>to avoid a similar incident in the future?</a:t>
            </a:r>
            <a:endParaRPr lang="en-IN" sz="1800" dirty="0">
              <a:latin typeface="Times New Roman" pitchFamily="18" charset="0"/>
              <a:cs typeface="Times New Roman" pitchFamily="18" charset="0"/>
            </a:endParaRPr>
          </a:p>
        </p:txBody>
      </p:sp>
    </p:spTree>
    <p:extLst>
      <p:ext uri="{BB962C8B-B14F-4D97-AF65-F5344CB8AC3E}">
        <p14:creationId xmlns:p14="http://schemas.microsoft.com/office/powerpoint/2010/main" val="9531394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smtClean="0">
                <a:latin typeface="Times New Roman" pitchFamily="18" charset="0"/>
                <a:cs typeface="Times New Roman" pitchFamily="18" charset="0"/>
              </a:rPr>
              <a:t>Conclusion:</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7848872" cy="4569972"/>
          </a:xfrm>
        </p:spPr>
        <p:txBody>
          <a:bodyPr/>
          <a:lstStyle/>
          <a:p>
            <a:r>
              <a:rPr lang="en-IN" sz="2400" dirty="0" smtClean="0">
                <a:latin typeface="Times New Roman" pitchFamily="18" charset="0"/>
                <a:cs typeface="Times New Roman" pitchFamily="18" charset="0"/>
              </a:rPr>
              <a:t>Sense of safety and dignified treatment is essential for optimal dispensation of professional duty.</a:t>
            </a:r>
          </a:p>
          <a:p>
            <a:r>
              <a:rPr lang="en-IN" sz="2400" dirty="0" smtClean="0">
                <a:latin typeface="Times New Roman" pitchFamily="18" charset="0"/>
                <a:cs typeface="Times New Roman" pitchFamily="18" charset="0"/>
              </a:rPr>
              <a:t>However, this should come at the cost of lives of million innocents.</a:t>
            </a:r>
          </a:p>
          <a:p>
            <a:r>
              <a:rPr lang="en-IN" sz="2400" dirty="0" smtClean="0">
                <a:latin typeface="Times New Roman" pitchFamily="18" charset="0"/>
                <a:cs typeface="Times New Roman" pitchFamily="18" charset="0"/>
              </a:rPr>
              <a:t>Thus, A balanced approach is needed under such circumstances.</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369772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0501"/>
            <a:ext cx="8229600" cy="695325"/>
          </a:xfrm>
        </p:spPr>
        <p:txBody>
          <a:bodyPr/>
          <a:lstStyle/>
          <a:p>
            <a:r>
              <a:rPr lang="en-IN" sz="3600" dirty="0" smtClean="0">
                <a:latin typeface="Times New Roman" pitchFamily="18" charset="0"/>
                <a:cs typeface="Times New Roman" pitchFamily="18" charset="0"/>
              </a:rPr>
              <a:t>Approach:</a:t>
            </a:r>
            <a:endParaRPr lang="en-IN" sz="3600" dirty="0">
              <a:latin typeface="Times New Roman" pitchFamily="18" charset="0"/>
              <a:cs typeface="Times New Roman" pitchFamily="18" charset="0"/>
            </a:endParaRPr>
          </a:p>
        </p:txBody>
      </p:sp>
      <p:sp>
        <p:nvSpPr>
          <p:cNvPr id="5" name="Content Placeholder 4"/>
          <p:cNvSpPr>
            <a:spLocks noGrp="1"/>
          </p:cNvSpPr>
          <p:nvPr>
            <p:ph idx="1"/>
          </p:nvPr>
        </p:nvSpPr>
        <p:spPr>
          <a:xfrm>
            <a:off x="179512" y="627534"/>
            <a:ext cx="2808312" cy="4374486"/>
          </a:xfrm>
          <a:noFill/>
          <a:ln w="25400">
            <a:solidFill>
              <a:schemeClr val="accent1"/>
            </a:solidFill>
          </a:ln>
        </p:spPr>
        <p:txBody>
          <a:bodyPr/>
          <a:lstStyle/>
          <a:p>
            <a:pPr marL="0" indent="0" algn="ctr">
              <a:buNone/>
            </a:pPr>
            <a:r>
              <a:rPr lang="en-IN" sz="2400" b="1" dirty="0" smtClean="0">
                <a:latin typeface="Times New Roman" pitchFamily="18" charset="0"/>
                <a:cs typeface="Times New Roman" pitchFamily="18" charset="0"/>
              </a:rPr>
              <a:t>Page 1</a:t>
            </a:r>
          </a:p>
          <a:p>
            <a:pPr marL="457200" indent="-457200">
              <a:buAutoNum type="arabicPeriod"/>
            </a:pPr>
            <a:r>
              <a:rPr lang="en-IN" sz="2400" dirty="0" smtClean="0">
                <a:latin typeface="Times New Roman" pitchFamily="18" charset="0"/>
                <a:cs typeface="Times New Roman" pitchFamily="18" charset="0"/>
              </a:rPr>
              <a:t>Identify   stakeholders. </a:t>
            </a:r>
          </a:p>
          <a:p>
            <a:pPr marL="457200" indent="-457200">
              <a:buAutoNum type="arabicPeriod"/>
            </a:pPr>
            <a:endParaRPr lang="en-IN" sz="2400" dirty="0">
              <a:latin typeface="Times New Roman" pitchFamily="18" charset="0"/>
              <a:cs typeface="Times New Roman" pitchFamily="18" charset="0"/>
            </a:endParaRPr>
          </a:p>
          <a:p>
            <a:pPr marL="457200" indent="-457200">
              <a:buAutoNum type="arabicPeriod"/>
            </a:pPr>
            <a:r>
              <a:rPr lang="en-IN" sz="2400" dirty="0" smtClean="0">
                <a:latin typeface="Times New Roman" pitchFamily="18" charset="0"/>
                <a:cs typeface="Times New Roman" pitchFamily="18" charset="0"/>
              </a:rPr>
              <a:t>Explain crux of the matter.</a:t>
            </a:r>
          </a:p>
          <a:p>
            <a:pPr marL="0" indent="0">
              <a:buNone/>
            </a:pPr>
            <a:endParaRPr lang="en-IN" sz="2400" dirty="0" smtClean="0">
              <a:latin typeface="Times New Roman" pitchFamily="18" charset="0"/>
              <a:cs typeface="Times New Roman" pitchFamily="18" charset="0"/>
            </a:endParaRPr>
          </a:p>
          <a:p>
            <a:pPr marL="0" indent="0">
              <a:buNone/>
            </a:pPr>
            <a:r>
              <a:rPr lang="en-IN" sz="2400" dirty="0">
                <a:latin typeface="Times New Roman" pitchFamily="18" charset="0"/>
                <a:cs typeface="Times New Roman" pitchFamily="18" charset="0"/>
              </a:rPr>
              <a:t>3</a:t>
            </a:r>
            <a:r>
              <a:rPr lang="en-IN" sz="2400" dirty="0" smtClean="0">
                <a:latin typeface="Times New Roman" pitchFamily="18" charset="0"/>
                <a:cs typeface="Times New Roman" pitchFamily="18" charset="0"/>
              </a:rPr>
              <a:t>. </a:t>
            </a:r>
            <a:r>
              <a:rPr lang="en-IN" sz="2400" dirty="0" smtClean="0">
                <a:latin typeface="Times New Roman" pitchFamily="18" charset="0"/>
                <a:cs typeface="Times New Roman" pitchFamily="18" charset="0"/>
              </a:rPr>
              <a:t>Explain competing values.</a:t>
            </a:r>
            <a:endParaRPr lang="en-IN" sz="2400" dirty="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ontent Placeholder 4"/>
          <p:cNvSpPr txBox="1">
            <a:spLocks/>
          </p:cNvSpPr>
          <p:nvPr/>
        </p:nvSpPr>
        <p:spPr bwMode="gray">
          <a:xfrm>
            <a:off x="3073804" y="636974"/>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2.</a:t>
            </a:r>
            <a:endParaRPr lang="en-IN" sz="2400" kern="0" dirty="0" smtClean="0">
              <a:latin typeface="Times New Roman" pitchFamily="18" charset="0"/>
              <a:cs typeface="Times New Roman" pitchFamily="18" charset="0"/>
            </a:endParaRPr>
          </a:p>
          <a:p>
            <a:pPr marL="0" indent="0">
              <a:buNone/>
            </a:pPr>
            <a:r>
              <a:rPr lang="en-IN" sz="2400" kern="0" dirty="0">
                <a:latin typeface="Times New Roman" pitchFamily="18" charset="0"/>
                <a:cs typeface="Times New Roman" pitchFamily="18" charset="0"/>
              </a:rPr>
              <a:t>4</a:t>
            </a:r>
            <a:r>
              <a:rPr lang="en-IN" sz="2400" kern="0" dirty="0" smtClean="0">
                <a:latin typeface="Times New Roman" pitchFamily="18" charset="0"/>
                <a:cs typeface="Times New Roman" pitchFamily="18" charset="0"/>
              </a:rPr>
              <a:t>. </a:t>
            </a:r>
            <a:r>
              <a:rPr lang="en-IN" sz="2400" dirty="0">
                <a:latin typeface="Times New Roman" pitchFamily="18" charset="0"/>
                <a:cs typeface="Times New Roman" pitchFamily="18" charset="0"/>
              </a:rPr>
              <a:t>ethical to blame doctors or hospitals</a:t>
            </a:r>
          </a:p>
          <a:p>
            <a:pPr marL="0" indent="0">
              <a:buNone/>
            </a:pPr>
            <a:r>
              <a:rPr lang="en-IN" sz="2400" dirty="0">
                <a:latin typeface="Times New Roman" pitchFamily="18" charset="0"/>
                <a:cs typeface="Times New Roman" pitchFamily="18" charset="0"/>
              </a:rPr>
              <a:t>for loss due to death</a:t>
            </a:r>
            <a:endParaRPr lang="en-IN" sz="2400" dirty="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5. ethical </a:t>
            </a:r>
            <a:r>
              <a:rPr lang="en-IN" sz="2400" dirty="0">
                <a:latin typeface="Times New Roman" pitchFamily="18" charset="0"/>
                <a:cs typeface="Times New Roman" pitchFamily="18" charset="0"/>
              </a:rPr>
              <a:t>dilemmas involved in Nationwide</a:t>
            </a:r>
          </a:p>
          <a:p>
            <a:pPr marL="0" indent="0">
              <a:buNone/>
            </a:pPr>
            <a:r>
              <a:rPr lang="en-IN" sz="2400" dirty="0">
                <a:latin typeface="Times New Roman" pitchFamily="18" charset="0"/>
                <a:cs typeface="Times New Roman" pitchFamily="18" charset="0"/>
              </a:rPr>
              <a:t>Doctor's strikes. Would you support the protest?</a:t>
            </a:r>
            <a:endParaRPr lang="en-IN" sz="2400" dirty="0" smtClean="0">
              <a:latin typeface="Times New Roman" pitchFamily="18" charset="0"/>
              <a:cs typeface="Times New Roman" pitchFamily="18" charset="0"/>
            </a:endParaRPr>
          </a:p>
        </p:txBody>
      </p:sp>
      <p:sp>
        <p:nvSpPr>
          <p:cNvPr id="8" name="Content Placeholder 4"/>
          <p:cNvSpPr txBox="1">
            <a:spLocks/>
          </p:cNvSpPr>
          <p:nvPr/>
        </p:nvSpPr>
        <p:spPr bwMode="gray">
          <a:xfrm>
            <a:off x="6108902" y="632382"/>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3</a:t>
            </a:r>
          </a:p>
          <a:p>
            <a:pPr marL="0" indent="0">
              <a:buFontTx/>
              <a:buNone/>
            </a:pPr>
            <a:r>
              <a:rPr lang="en-IN" sz="2400" kern="0" dirty="0">
                <a:latin typeface="Times New Roman" pitchFamily="18" charset="0"/>
                <a:cs typeface="Times New Roman" pitchFamily="18" charset="0"/>
              </a:rPr>
              <a:t>6</a:t>
            </a:r>
            <a:r>
              <a:rPr lang="en-IN" sz="2400" kern="0" dirty="0" smtClean="0">
                <a:latin typeface="Times New Roman" pitchFamily="18" charset="0"/>
                <a:cs typeface="Times New Roman" pitchFamily="18" charset="0"/>
              </a:rPr>
              <a:t>. </a:t>
            </a:r>
            <a:r>
              <a:rPr lang="en-IN" sz="2400" kern="0" dirty="0">
                <a:latin typeface="Times New Roman" pitchFamily="18" charset="0"/>
                <a:cs typeface="Times New Roman" pitchFamily="18" charset="0"/>
              </a:rPr>
              <a:t>avoid a similar incident in the </a:t>
            </a:r>
            <a:r>
              <a:rPr lang="en-IN" sz="2400" kern="0" dirty="0" smtClean="0">
                <a:latin typeface="Times New Roman" pitchFamily="18" charset="0"/>
                <a:cs typeface="Times New Roman" pitchFamily="18" charset="0"/>
              </a:rPr>
              <a:t>future.</a:t>
            </a:r>
          </a:p>
          <a:p>
            <a:pPr marL="0" indent="0">
              <a:buFontTx/>
              <a:buNone/>
            </a:pPr>
            <a:endParaRPr lang="en-IN" sz="2400" kern="0" dirty="0">
              <a:latin typeface="Times New Roman" pitchFamily="18" charset="0"/>
              <a:cs typeface="Times New Roman" pitchFamily="18" charset="0"/>
            </a:endParaRPr>
          </a:p>
          <a:p>
            <a:pPr marL="0" indent="0">
              <a:buFontTx/>
              <a:buNone/>
            </a:pPr>
            <a:endParaRPr lang="en-IN" sz="2400" kern="0" dirty="0">
              <a:latin typeface="Times New Roman" pitchFamily="18" charset="0"/>
              <a:cs typeface="Times New Roman" pitchFamily="18" charset="0"/>
            </a:endParaRPr>
          </a:p>
          <a:p>
            <a:pPr marL="0" indent="0">
              <a:buFontTx/>
              <a:buNone/>
            </a:pPr>
            <a:r>
              <a:rPr lang="en-IN" sz="2400" kern="0" dirty="0">
                <a:latin typeface="Times New Roman" pitchFamily="18" charset="0"/>
                <a:cs typeface="Times New Roman" pitchFamily="18" charset="0"/>
              </a:rPr>
              <a:t>7</a:t>
            </a:r>
            <a:r>
              <a:rPr lang="en-IN" sz="2400" kern="0" dirty="0" smtClean="0">
                <a:latin typeface="Times New Roman" pitchFamily="18" charset="0"/>
                <a:cs typeface="Times New Roman" pitchFamily="18" charset="0"/>
              </a:rPr>
              <a:t>. </a:t>
            </a:r>
            <a:r>
              <a:rPr lang="en-IN" sz="2400" kern="0" dirty="0" smtClean="0">
                <a:latin typeface="Times New Roman" pitchFamily="18" charset="0"/>
                <a:cs typeface="Times New Roman" pitchFamily="18" charset="0"/>
              </a:rPr>
              <a:t>conclude. </a:t>
            </a:r>
            <a:endParaRPr lang="en-IN" sz="2400" kern="0" dirty="0">
              <a:latin typeface="Times New Roman" pitchFamily="18" charset="0"/>
              <a:cs typeface="Times New Roman" pitchFamily="18" charset="0"/>
            </a:endParaRPr>
          </a:p>
        </p:txBody>
      </p:sp>
    </p:spTree>
    <p:extLst>
      <p:ext uri="{BB962C8B-B14F-4D97-AF65-F5344CB8AC3E}">
        <p14:creationId xmlns:p14="http://schemas.microsoft.com/office/powerpoint/2010/main" val="632651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r>
              <a:rPr lang="en-IN" sz="2800" dirty="0" smtClean="0">
                <a:latin typeface="Times New Roman" pitchFamily="18" charset="0"/>
                <a:cs typeface="Times New Roman" pitchFamily="18" charset="0"/>
              </a:rPr>
              <a:t>Various stakeholders.</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483518"/>
            <a:ext cx="7848872" cy="4374486"/>
          </a:xfrm>
        </p:spPr>
        <p:txBody>
          <a:bodyPr/>
          <a:lstStyle/>
          <a:p>
            <a:pPr marL="457200" indent="-457200">
              <a:buFont typeface="+mj-lt"/>
              <a:buAutoNum type="arabicPeriod"/>
            </a:pPr>
            <a:r>
              <a:rPr lang="en-IN" sz="2400" dirty="0" smtClean="0">
                <a:latin typeface="Times New Roman" pitchFamily="18" charset="0"/>
                <a:cs typeface="Times New Roman" pitchFamily="18" charset="0"/>
              </a:rPr>
              <a:t>Myself.</a:t>
            </a:r>
          </a:p>
          <a:p>
            <a:pPr marL="457200" indent="-457200">
              <a:buFont typeface="+mj-lt"/>
              <a:buAutoNum type="arabicPeriod"/>
            </a:pPr>
            <a:r>
              <a:rPr lang="en-IN" sz="2400" dirty="0" smtClean="0">
                <a:latin typeface="Times New Roman" pitchFamily="18" charset="0"/>
                <a:cs typeface="Times New Roman" pitchFamily="18" charset="0"/>
              </a:rPr>
              <a:t>Medical fraternity.</a:t>
            </a:r>
            <a:endParaRPr lang="en-IN" sz="2400" dirty="0" smtClean="0">
              <a:latin typeface="Times New Roman" pitchFamily="18" charset="0"/>
              <a:cs typeface="Times New Roman" pitchFamily="18" charset="0"/>
            </a:endParaRPr>
          </a:p>
          <a:p>
            <a:pPr marL="457200" indent="-457200">
              <a:buFont typeface="+mj-lt"/>
              <a:buAutoNum type="arabicPeriod"/>
            </a:pPr>
            <a:r>
              <a:rPr lang="en-IN" sz="2400" dirty="0" smtClean="0">
                <a:latin typeface="Times New Roman" pitchFamily="18" charset="0"/>
                <a:cs typeface="Times New Roman" pitchFamily="18" charset="0"/>
              </a:rPr>
              <a:t>Patients.</a:t>
            </a:r>
            <a:endParaRPr lang="en-IN" sz="2400" dirty="0" smtClean="0">
              <a:latin typeface="Times New Roman" pitchFamily="18" charset="0"/>
              <a:cs typeface="Times New Roman" pitchFamily="18" charset="0"/>
            </a:endParaRPr>
          </a:p>
          <a:p>
            <a:pPr marL="457200" indent="-457200">
              <a:buFont typeface="+mj-lt"/>
              <a:buAutoNum type="arabicPeriod"/>
            </a:pPr>
            <a:r>
              <a:rPr lang="en-IN" sz="2400" dirty="0" smtClean="0">
                <a:latin typeface="Times New Roman" pitchFamily="18" charset="0"/>
                <a:cs typeface="Times New Roman" pitchFamily="18" charset="0"/>
              </a:rPr>
              <a:t>Government.</a:t>
            </a:r>
            <a:endParaRPr lang="en-IN" sz="2400" dirty="0" smtClean="0">
              <a:latin typeface="Times New Roman" pitchFamily="18" charset="0"/>
              <a:cs typeface="Times New Roman" pitchFamily="18" charset="0"/>
            </a:endParaRPr>
          </a:p>
          <a:p>
            <a:pPr marL="457200" indent="-457200">
              <a:buFont typeface="+mj-lt"/>
              <a:buAutoNum type="arabicPeriod"/>
            </a:pPr>
            <a:r>
              <a:rPr lang="en-IN" sz="2400" dirty="0" smtClean="0">
                <a:latin typeface="Times New Roman" pitchFamily="18" charset="0"/>
                <a:cs typeface="Times New Roman" pitchFamily="18" charset="0"/>
              </a:rPr>
              <a:t>Society</a:t>
            </a:r>
            <a:r>
              <a:rPr lang="en-IN" sz="2400" dirty="0" smtClean="0">
                <a:latin typeface="Times New Roman" pitchFamily="18" charset="0"/>
                <a:cs typeface="Times New Roman" pitchFamily="18" charset="0"/>
              </a:rPr>
              <a:t>.</a:t>
            </a:r>
          </a:p>
          <a:p>
            <a:pPr marL="457200" indent="-457200">
              <a:buFont typeface="+mj-lt"/>
              <a:buAutoNum type="arabicPeriod"/>
            </a:pPr>
            <a:endParaRPr lang="en-IN" sz="2400" dirty="0" smtClean="0">
              <a:latin typeface="Times New Roman" pitchFamily="18" charset="0"/>
              <a:cs typeface="Times New Roman" pitchFamily="18" charset="0"/>
            </a:endParaRPr>
          </a:p>
          <a:p>
            <a:pPr marL="457200" indent="-457200">
              <a:buFont typeface="+mj-lt"/>
              <a:buAutoNum type="arabicPeriod"/>
            </a:pPr>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403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457200" indent="-457200">
              <a:buAutoNum type="arabicPeriod"/>
            </a:pPr>
            <a:r>
              <a:rPr lang="en-IN" sz="2000" dirty="0">
                <a:latin typeface="Times New Roman" pitchFamily="18" charset="0"/>
                <a:cs typeface="Times New Roman" pitchFamily="18" charset="0"/>
              </a:rPr>
              <a:t>Explain crux of the matter.</a:t>
            </a:r>
          </a:p>
        </p:txBody>
      </p:sp>
      <p:sp>
        <p:nvSpPr>
          <p:cNvPr id="5" name="Content Placeholder 4"/>
          <p:cNvSpPr>
            <a:spLocks noGrp="1"/>
          </p:cNvSpPr>
          <p:nvPr>
            <p:ph idx="1"/>
          </p:nvPr>
        </p:nvSpPr>
        <p:spPr>
          <a:xfrm>
            <a:off x="107504" y="573528"/>
            <a:ext cx="7200800" cy="4569972"/>
          </a:xfrm>
        </p:spPr>
        <p:txBody>
          <a:bodyPr/>
          <a:lstStyle/>
          <a:p>
            <a:pPr marL="0" indent="0" algn="just">
              <a:buNone/>
            </a:pPr>
            <a:r>
              <a:rPr lang="en-IN" sz="2400" dirty="0" smtClean="0">
                <a:latin typeface="Times New Roman" pitchFamily="18" charset="0"/>
                <a:cs typeface="Times New Roman" pitchFamily="18" charset="0"/>
              </a:rPr>
              <a:t>Mistreatment of doctors by patient relatives has increased in recent times. Such incidences have created environment of fear and sense of insecurity in medical fraternity. Under such circumstances is it ethical to organize nation wise strike in order to demand justice while compromising right to life of millions of patients.</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01407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pPr marL="0" indent="0">
              <a:buNone/>
            </a:pPr>
            <a:r>
              <a:rPr lang="en-IN" sz="2800" dirty="0">
                <a:latin typeface="Times New Roman" pitchFamily="18" charset="0"/>
                <a:cs typeface="Times New Roman" pitchFamily="18" charset="0"/>
              </a:rPr>
              <a:t>Explain </a:t>
            </a:r>
            <a:r>
              <a:rPr lang="en-IN" sz="2800" dirty="0" smtClean="0">
                <a:latin typeface="Times New Roman" pitchFamily="18" charset="0"/>
                <a:cs typeface="Times New Roman" pitchFamily="18" charset="0"/>
              </a:rPr>
              <a:t>ethical issues.</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79512" y="843558"/>
            <a:ext cx="7848872" cy="4374486"/>
          </a:xfrm>
        </p:spPr>
        <p:txBody>
          <a:bodyPr/>
          <a:lstStyle/>
          <a:p>
            <a:r>
              <a:rPr lang="en-IN" sz="2400" dirty="0" smtClean="0">
                <a:latin typeface="Times New Roman" pitchFamily="18" charset="0"/>
                <a:cs typeface="Times New Roman" pitchFamily="18" charset="0"/>
              </a:rPr>
              <a:t>Trust deficit between Doctor and Patient.</a:t>
            </a:r>
          </a:p>
          <a:p>
            <a:r>
              <a:rPr lang="en-IN" sz="2400" dirty="0" smtClean="0">
                <a:latin typeface="Times New Roman" pitchFamily="18" charset="0"/>
                <a:cs typeface="Times New Roman" pitchFamily="18" charset="0"/>
              </a:rPr>
              <a:t>Effect of negative emotions which cloud judgement leading to impulsive behaviour.</a:t>
            </a:r>
            <a:endParaRPr lang="en-IN" sz="2400" dirty="0" smtClean="0">
              <a:latin typeface="Times New Roman" pitchFamily="18" charset="0"/>
              <a:cs typeface="Times New Roman" pitchFamily="18" charset="0"/>
            </a:endParaRPr>
          </a:p>
          <a:p>
            <a:r>
              <a:rPr lang="en-IN" sz="2400" dirty="0" smtClean="0">
                <a:latin typeface="Times New Roman" pitchFamily="18" charset="0"/>
                <a:cs typeface="Times New Roman" pitchFamily="18" charset="0"/>
              </a:rPr>
              <a:t>Polarization politics to promote narrow selfish interest.</a:t>
            </a:r>
          </a:p>
          <a:p>
            <a:r>
              <a:rPr lang="en-IN" sz="2400" dirty="0" smtClean="0">
                <a:latin typeface="Times New Roman" pitchFamily="18" charset="0"/>
                <a:cs typeface="Times New Roman" pitchFamily="18" charset="0"/>
              </a:rPr>
              <a:t>Right to security at workplace for Doctors.</a:t>
            </a:r>
          </a:p>
          <a:p>
            <a:r>
              <a:rPr lang="en-IN" sz="2400" dirty="0" smtClean="0">
                <a:latin typeface="Times New Roman" pitchFamily="18" charset="0"/>
                <a:cs typeface="Times New Roman" pitchFamily="18" charset="0"/>
              </a:rPr>
              <a:t>Right to life and timely medical intervention for patients.</a:t>
            </a:r>
          </a:p>
          <a:p>
            <a:r>
              <a:rPr lang="en-IN" sz="2400" dirty="0" smtClean="0">
                <a:latin typeface="Times New Roman" pitchFamily="18" charset="0"/>
                <a:cs typeface="Times New Roman" pitchFamily="18" charset="0"/>
              </a:rPr>
              <a:t>Governance challenge for administration to ensure healthcare along with safe working environment for Doctors.</a:t>
            </a:r>
            <a:endParaRPr lang="en-IN" sz="2400" dirty="0" smtClean="0">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6638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a:latin typeface="Times New Roman" pitchFamily="18" charset="0"/>
                <a:cs typeface="Times New Roman" pitchFamily="18" charset="0"/>
              </a:rPr>
              <a:t>ethical to blame doctors or </a:t>
            </a:r>
            <a:r>
              <a:rPr lang="en-IN" sz="2000" dirty="0" smtClean="0">
                <a:latin typeface="Times New Roman" pitchFamily="18" charset="0"/>
                <a:cs typeface="Times New Roman" pitchFamily="18" charset="0"/>
              </a:rPr>
              <a:t>hospitals for </a:t>
            </a:r>
            <a:r>
              <a:rPr lang="en-IN" sz="2000" dirty="0">
                <a:latin typeface="Times New Roman" pitchFamily="18" charset="0"/>
                <a:cs typeface="Times New Roman" pitchFamily="18" charset="0"/>
              </a:rPr>
              <a:t>loss due to </a:t>
            </a:r>
            <a:r>
              <a:rPr lang="en-IN" sz="2000" dirty="0" smtClean="0">
                <a:latin typeface="Times New Roman" pitchFamily="18" charset="0"/>
                <a:cs typeface="Times New Roman" pitchFamily="18" charset="0"/>
              </a:rPr>
              <a:t>death.</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8856984" cy="4569972"/>
          </a:xfrm>
        </p:spPr>
        <p:txBody>
          <a:bodyPr/>
          <a:lstStyle/>
          <a:p>
            <a:pPr marL="0" indent="0">
              <a:buNone/>
            </a:pPr>
            <a:r>
              <a:rPr lang="en-IN" sz="2000" dirty="0" smtClean="0">
                <a:latin typeface="Times New Roman" pitchFamily="18" charset="0"/>
                <a:cs typeface="Times New Roman" pitchFamily="18" charset="0"/>
              </a:rPr>
              <a:t>Strong surge of emotions is natural in case of loss of dear ones. However while dealing with such circumstances we need to consider following:</a:t>
            </a:r>
          </a:p>
          <a:p>
            <a:pPr marL="457200" indent="-457200">
              <a:buAutoNum type="arabicParenR"/>
            </a:pPr>
            <a:r>
              <a:rPr lang="en-IN" sz="2000" b="1" dirty="0" smtClean="0">
                <a:latin typeface="Times New Roman" pitchFamily="18" charset="0"/>
                <a:cs typeface="Times New Roman" pitchFamily="18" charset="0"/>
              </a:rPr>
              <a:t>Doctors are also human being</a:t>
            </a:r>
            <a:r>
              <a:rPr lang="en-IN" sz="2000" dirty="0" smtClean="0">
                <a:latin typeface="Times New Roman" pitchFamily="18" charset="0"/>
                <a:cs typeface="Times New Roman" pitchFamily="18" charset="0"/>
              </a:rPr>
              <a:t>, with limited capacity to save lives.</a:t>
            </a:r>
          </a:p>
          <a:p>
            <a:pPr marL="457200" indent="-457200">
              <a:buAutoNum type="arabicParenR"/>
            </a:pPr>
            <a:r>
              <a:rPr lang="en-IN" sz="2000" dirty="0" smtClean="0">
                <a:latin typeface="Times New Roman" pitchFamily="18" charset="0"/>
                <a:cs typeface="Times New Roman" pitchFamily="18" charset="0"/>
              </a:rPr>
              <a:t>Under such situation one should </a:t>
            </a:r>
            <a:r>
              <a:rPr lang="en-IN" sz="2000" b="1" dirty="0" smtClean="0">
                <a:latin typeface="Times New Roman" pitchFamily="18" charset="0"/>
                <a:cs typeface="Times New Roman" pitchFamily="18" charset="0"/>
              </a:rPr>
              <a:t>think rationally and use emotional intelligence</a:t>
            </a:r>
            <a:r>
              <a:rPr lang="en-IN" sz="2000" dirty="0" smtClean="0">
                <a:latin typeface="Times New Roman" pitchFamily="18" charset="0"/>
                <a:cs typeface="Times New Roman" pitchFamily="18" charset="0"/>
              </a:rPr>
              <a:t>.</a:t>
            </a:r>
          </a:p>
          <a:p>
            <a:pPr marL="457200" indent="-457200">
              <a:buAutoNum type="arabicParenR"/>
            </a:pPr>
            <a:r>
              <a:rPr lang="en-IN" sz="2000" b="1" dirty="0" smtClean="0">
                <a:latin typeface="Times New Roman" pitchFamily="18" charset="0"/>
                <a:cs typeface="Times New Roman" pitchFamily="18" charset="0"/>
              </a:rPr>
              <a:t>Not all deaths can be attributed to negligence </a:t>
            </a:r>
            <a:r>
              <a:rPr lang="en-IN" sz="2000" dirty="0" smtClean="0">
                <a:latin typeface="Times New Roman" pitchFamily="18" charset="0"/>
                <a:cs typeface="Times New Roman" pitchFamily="18" charset="0"/>
              </a:rPr>
              <a:t>on the part of medical staff.</a:t>
            </a:r>
          </a:p>
          <a:p>
            <a:pPr marL="457200" indent="-457200">
              <a:buAutoNum type="arabicParenR"/>
            </a:pPr>
            <a:r>
              <a:rPr lang="en-IN" sz="2000" dirty="0" smtClean="0">
                <a:latin typeface="Times New Roman" pitchFamily="18" charset="0"/>
                <a:cs typeface="Times New Roman" pitchFamily="18" charset="0"/>
              </a:rPr>
              <a:t>However, if there is prima facia case of negligence, </a:t>
            </a:r>
            <a:r>
              <a:rPr lang="en-IN" sz="2000" b="1" dirty="0" smtClean="0">
                <a:latin typeface="Times New Roman" pitchFamily="18" charset="0"/>
                <a:cs typeface="Times New Roman" pitchFamily="18" charset="0"/>
              </a:rPr>
              <a:t>one must take legal recourse and file complaint to suitable authority.</a:t>
            </a:r>
          </a:p>
          <a:p>
            <a:pPr marL="457200" indent="-457200">
              <a:buAutoNum type="arabicParenR"/>
            </a:pPr>
            <a:r>
              <a:rPr lang="en-IN" sz="2000" dirty="0" smtClean="0">
                <a:latin typeface="Times New Roman" pitchFamily="18" charset="0"/>
                <a:cs typeface="Times New Roman" pitchFamily="18" charset="0"/>
              </a:rPr>
              <a:t>Taking </a:t>
            </a:r>
            <a:r>
              <a:rPr lang="en-IN" sz="2000" b="1" dirty="0" smtClean="0">
                <a:latin typeface="Times New Roman" pitchFamily="18" charset="0"/>
                <a:cs typeface="Times New Roman" pitchFamily="18" charset="0"/>
              </a:rPr>
              <a:t>law in hand is neither ethical nor legal.</a:t>
            </a:r>
          </a:p>
          <a:p>
            <a:pPr marL="457200" indent="-457200">
              <a:buAutoNum type="arabicParenR"/>
            </a:pPr>
            <a:r>
              <a:rPr lang="en-IN" sz="2000" b="1" dirty="0" smtClean="0">
                <a:latin typeface="Times New Roman" pitchFamily="18" charset="0"/>
                <a:cs typeface="Times New Roman" pitchFamily="18" charset="0"/>
              </a:rPr>
              <a:t>Violence will further widen trust deficit.</a:t>
            </a:r>
          </a:p>
          <a:p>
            <a:pPr marL="457200" indent="-457200">
              <a:buAutoNum type="arabicParenR"/>
            </a:pPr>
            <a:r>
              <a:rPr lang="en-IN" sz="2000" b="1" dirty="0" smtClean="0">
                <a:latin typeface="Times New Roman" pitchFamily="18" charset="0"/>
                <a:cs typeface="Times New Roman" pitchFamily="18" charset="0"/>
              </a:rPr>
              <a:t>Sense of insecurity in medical staff will increase tendency to evade responsibility by referring cases to other hospitals and filling forms and undertakings before admission.</a:t>
            </a:r>
            <a:endParaRPr lang="en-IN" sz="2000" b="1" dirty="0" smtClean="0">
              <a:latin typeface="Times New Roman" pitchFamily="18" charset="0"/>
              <a:cs typeface="Times New Roman" pitchFamily="18" charset="0"/>
            </a:endParaRPr>
          </a:p>
          <a:p>
            <a:pPr marL="457200" indent="-457200">
              <a:buAutoNum type="arabicParenR"/>
            </a:pPr>
            <a:endParaRPr lang="en-IN" sz="2000" b="1" dirty="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919214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a:latin typeface="Times New Roman" pitchFamily="18" charset="0"/>
                <a:cs typeface="Times New Roman" pitchFamily="18" charset="0"/>
              </a:rPr>
              <a:t>ethical dilemmas involved in </a:t>
            </a:r>
            <a:r>
              <a:rPr lang="en-IN" sz="2000" dirty="0" smtClean="0">
                <a:latin typeface="Times New Roman" pitchFamily="18" charset="0"/>
                <a:cs typeface="Times New Roman" pitchFamily="18" charset="0"/>
              </a:rPr>
              <a:t>Nationwide Doctor's </a:t>
            </a:r>
            <a:r>
              <a:rPr lang="en-IN" sz="2000" dirty="0">
                <a:latin typeface="Times New Roman" pitchFamily="18" charset="0"/>
                <a:cs typeface="Times New Roman" pitchFamily="18" charset="0"/>
              </a:rPr>
              <a:t>strikes.</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8856984" cy="4569972"/>
          </a:xfrm>
        </p:spPr>
        <p:txBody>
          <a:bodyPr/>
          <a:lstStyle/>
          <a:p>
            <a:pPr marL="0" indent="0">
              <a:buNone/>
            </a:pPr>
            <a:r>
              <a:rPr lang="en-IN" sz="2000" b="1" dirty="0" smtClean="0">
                <a:latin typeface="Times New Roman" pitchFamily="18" charset="0"/>
                <a:cs typeface="Times New Roman" pitchFamily="18" charset="0"/>
              </a:rPr>
              <a:t>Nationwide strike may lead to clash of ethical values like:</a:t>
            </a:r>
          </a:p>
          <a:p>
            <a:pPr marL="0" indent="0">
              <a:buNone/>
            </a:pPr>
            <a:r>
              <a:rPr lang="en-IN" sz="2000" b="1" dirty="0" smtClean="0">
                <a:latin typeface="Times New Roman" pitchFamily="18" charset="0"/>
                <a:cs typeface="Times New Roman" pitchFamily="18" charset="0"/>
              </a:rPr>
              <a:t>Professional duty to save live Vs. Right of safety at workplace.</a:t>
            </a:r>
          </a:p>
          <a:p>
            <a:pPr marL="0" indent="0">
              <a:buNone/>
            </a:pPr>
            <a:endParaRPr lang="en-IN" sz="2000" b="1" dirty="0" smtClean="0">
              <a:latin typeface="Times New Roman" pitchFamily="18" charset="0"/>
              <a:cs typeface="Times New Roman" pitchFamily="18" charset="0"/>
            </a:endParaRPr>
          </a:p>
          <a:p>
            <a:pPr marL="0" indent="0">
              <a:buNone/>
            </a:pPr>
            <a:r>
              <a:rPr lang="en-IN" sz="2000" b="1" dirty="0" smtClean="0">
                <a:latin typeface="Times New Roman" pitchFamily="18" charset="0"/>
                <a:cs typeface="Times New Roman" pitchFamily="18" charset="0"/>
              </a:rPr>
              <a:t>If I follow my professional duty and not participate in Nationwide strike.</a:t>
            </a:r>
          </a:p>
          <a:p>
            <a:r>
              <a:rPr lang="en-IN" sz="2000" dirty="0" smtClean="0">
                <a:latin typeface="Times New Roman" pitchFamily="18" charset="0"/>
                <a:cs typeface="Times New Roman" pitchFamily="18" charset="0"/>
              </a:rPr>
              <a:t>such incidences may continue to occur which will foment fear jeopardising efficiency of medical healthcare.</a:t>
            </a:r>
          </a:p>
          <a:p>
            <a:r>
              <a:rPr lang="en-IN" sz="2000" dirty="0" smtClean="0">
                <a:latin typeface="Times New Roman" pitchFamily="18" charset="0"/>
                <a:cs typeface="Times New Roman" pitchFamily="18" charset="0"/>
              </a:rPr>
              <a:t>No action against culprits will compromise rule of law and fear of law.</a:t>
            </a:r>
            <a:endParaRPr lang="en-IN" sz="2000" dirty="0" smtClean="0">
              <a:latin typeface="Times New Roman" pitchFamily="18" charset="0"/>
              <a:cs typeface="Times New Roman" pitchFamily="18" charset="0"/>
            </a:endParaRPr>
          </a:p>
          <a:p>
            <a:pPr marL="0" indent="0">
              <a:buNone/>
            </a:pPr>
            <a:r>
              <a:rPr lang="en-IN" sz="2000" b="1" dirty="0" smtClean="0">
                <a:latin typeface="Times New Roman" pitchFamily="18" charset="0"/>
                <a:cs typeface="Times New Roman" pitchFamily="18" charset="0"/>
              </a:rPr>
              <a:t>If I participate in strike.</a:t>
            </a:r>
          </a:p>
          <a:p>
            <a:r>
              <a:rPr lang="en-IN" sz="2000" dirty="0" smtClean="0">
                <a:latin typeface="Times New Roman" pitchFamily="18" charset="0"/>
                <a:cs typeface="Times New Roman" pitchFamily="18" charset="0"/>
              </a:rPr>
              <a:t>timely healthcare of needy patients may get compromised.</a:t>
            </a:r>
          </a:p>
          <a:p>
            <a:r>
              <a:rPr lang="en-IN" sz="2000" dirty="0" smtClean="0">
                <a:latin typeface="Times New Roman" pitchFamily="18" charset="0"/>
                <a:cs typeface="Times New Roman" pitchFamily="18" charset="0"/>
              </a:rPr>
              <a:t>Loss of many lives due to lack of timely medical intervention.</a:t>
            </a:r>
          </a:p>
          <a:p>
            <a:r>
              <a:rPr lang="en-IN" sz="2000" dirty="0" smtClean="0">
                <a:latin typeface="Times New Roman" pitchFamily="18" charset="0"/>
                <a:cs typeface="Times New Roman" pitchFamily="18" charset="0"/>
              </a:rPr>
              <a:t>Will lead to further widening of trust deficit between patients and Doctors.</a:t>
            </a:r>
          </a:p>
          <a:p>
            <a:pPr marL="0" indent="0">
              <a:buNone/>
            </a:pPr>
            <a:endParaRPr lang="en-IN" sz="2000" b="1" dirty="0" smtClean="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000" dirty="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842566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a:latin typeface="Times New Roman" pitchFamily="18" charset="0"/>
                <a:cs typeface="Times New Roman" pitchFamily="18" charset="0"/>
              </a:rPr>
              <a:t>ethical dilemmas involved in </a:t>
            </a:r>
            <a:r>
              <a:rPr lang="en-IN" sz="2000" dirty="0" smtClean="0">
                <a:latin typeface="Times New Roman" pitchFamily="18" charset="0"/>
                <a:cs typeface="Times New Roman" pitchFamily="18" charset="0"/>
              </a:rPr>
              <a:t>Nationwide Doctor's </a:t>
            </a:r>
            <a:r>
              <a:rPr lang="en-IN" sz="2000" dirty="0">
                <a:latin typeface="Times New Roman" pitchFamily="18" charset="0"/>
                <a:cs typeface="Times New Roman" pitchFamily="18" charset="0"/>
              </a:rPr>
              <a:t>strikes.</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8856984" cy="4569972"/>
          </a:xfrm>
        </p:spPr>
        <p:txBody>
          <a:bodyPr/>
          <a:lstStyle/>
          <a:p>
            <a:pPr marL="0" indent="0">
              <a:buNone/>
            </a:pPr>
            <a:r>
              <a:rPr lang="en-IN" sz="2000" b="1" dirty="0" smtClean="0">
                <a:latin typeface="Times New Roman" pitchFamily="18" charset="0"/>
                <a:cs typeface="Times New Roman" pitchFamily="18" charset="0"/>
              </a:rPr>
              <a:t>Considering fact of the matter , a balanced action is required.</a:t>
            </a:r>
          </a:p>
          <a:p>
            <a:r>
              <a:rPr lang="en-IN" sz="2000" dirty="0" smtClean="0">
                <a:latin typeface="Times New Roman" pitchFamily="18" charset="0"/>
                <a:cs typeface="Times New Roman" pitchFamily="18" charset="0"/>
              </a:rPr>
              <a:t>I will </a:t>
            </a:r>
            <a:r>
              <a:rPr lang="en-IN" sz="2000" b="1" dirty="0" smtClean="0">
                <a:latin typeface="Times New Roman" pitchFamily="18" charset="0"/>
                <a:cs typeface="Times New Roman" pitchFamily="18" charset="0"/>
              </a:rPr>
              <a:t>not participate in outright strike shutting down all forms of medical services.</a:t>
            </a:r>
          </a:p>
          <a:p>
            <a:r>
              <a:rPr lang="en-IN" sz="2000" dirty="0" smtClean="0">
                <a:latin typeface="Times New Roman" pitchFamily="18" charset="0"/>
                <a:cs typeface="Times New Roman" pitchFamily="18" charset="0"/>
              </a:rPr>
              <a:t>Instead I will adopt </a:t>
            </a:r>
            <a:r>
              <a:rPr lang="en-IN" sz="2000" b="1" dirty="0">
                <a:latin typeface="Times New Roman" pitchFamily="18" charset="0"/>
                <a:cs typeface="Times New Roman" pitchFamily="18" charset="0"/>
              </a:rPr>
              <a:t>G</a:t>
            </a:r>
            <a:r>
              <a:rPr lang="en-IN" sz="2000" b="1" dirty="0" smtClean="0">
                <a:latin typeface="Times New Roman" pitchFamily="18" charset="0"/>
                <a:cs typeface="Times New Roman" pitchFamily="18" charset="0"/>
              </a:rPr>
              <a:t>andhian model of Satyagraha</a:t>
            </a:r>
            <a:r>
              <a:rPr lang="en-IN" sz="2000" dirty="0" smtClean="0">
                <a:latin typeface="Times New Roman" pitchFamily="18" charset="0"/>
                <a:cs typeface="Times New Roman" pitchFamily="18" charset="0"/>
              </a:rPr>
              <a:t>.</a:t>
            </a:r>
          </a:p>
          <a:p>
            <a:r>
              <a:rPr lang="en-IN" sz="2000" dirty="0" smtClean="0">
                <a:latin typeface="Times New Roman" pitchFamily="18" charset="0"/>
                <a:cs typeface="Times New Roman" pitchFamily="18" charset="0"/>
              </a:rPr>
              <a:t>I will ensure </a:t>
            </a:r>
            <a:r>
              <a:rPr lang="en-IN" sz="2000" b="1" dirty="0" smtClean="0">
                <a:latin typeface="Times New Roman" pitchFamily="18" charset="0"/>
                <a:cs typeface="Times New Roman" pitchFamily="18" charset="0"/>
              </a:rPr>
              <a:t>limited form of protest </a:t>
            </a:r>
            <a:r>
              <a:rPr lang="en-IN" sz="2000" dirty="0" smtClean="0">
                <a:latin typeface="Times New Roman" pitchFamily="18" charset="0"/>
                <a:cs typeface="Times New Roman" pitchFamily="18" charset="0"/>
              </a:rPr>
              <a:t>like treating only patients in </a:t>
            </a:r>
            <a:r>
              <a:rPr lang="en-IN" sz="2000" b="1" dirty="0" smtClean="0">
                <a:latin typeface="Times New Roman" pitchFamily="18" charset="0"/>
                <a:cs typeface="Times New Roman" pitchFamily="18" charset="0"/>
              </a:rPr>
              <a:t>emergency ward.</a:t>
            </a:r>
          </a:p>
          <a:p>
            <a:pPr marL="0" indent="0">
              <a:buNone/>
            </a:pPr>
            <a:r>
              <a:rPr lang="en-IN" sz="2000" b="1" dirty="0" smtClean="0">
                <a:latin typeface="Times New Roman" pitchFamily="18" charset="0"/>
                <a:cs typeface="Times New Roman" pitchFamily="18" charset="0"/>
              </a:rPr>
              <a:t>By this way I will be able to:</a:t>
            </a:r>
          </a:p>
          <a:p>
            <a:r>
              <a:rPr lang="en-IN" sz="2000" dirty="0" smtClean="0">
                <a:latin typeface="Times New Roman" pitchFamily="18" charset="0"/>
                <a:cs typeface="Times New Roman" pitchFamily="18" charset="0"/>
              </a:rPr>
              <a:t>Prevent loss of life.</a:t>
            </a:r>
          </a:p>
          <a:p>
            <a:r>
              <a:rPr lang="en-IN" sz="2000" dirty="0" smtClean="0">
                <a:latin typeface="Times New Roman" pitchFamily="18" charset="0"/>
                <a:cs typeface="Times New Roman" pitchFamily="18" charset="0"/>
              </a:rPr>
              <a:t>Give time to government to take suitable action and legal reforms.</a:t>
            </a:r>
          </a:p>
          <a:p>
            <a:r>
              <a:rPr lang="en-IN" sz="2000" dirty="0" smtClean="0">
                <a:latin typeface="Times New Roman" pitchFamily="18" charset="0"/>
                <a:cs typeface="Times New Roman" pitchFamily="18" charset="0"/>
              </a:rPr>
              <a:t>Support cause of my fraternity.</a:t>
            </a:r>
          </a:p>
          <a:p>
            <a:r>
              <a:rPr lang="en-IN" sz="2000" dirty="0" smtClean="0">
                <a:latin typeface="Times New Roman" pitchFamily="18" charset="0"/>
                <a:cs typeface="Times New Roman" pitchFamily="18" charset="0"/>
              </a:rPr>
              <a:t>Bring about institutional reform by pressurising government to ensure safety at workplace.</a:t>
            </a:r>
          </a:p>
          <a:p>
            <a:r>
              <a:rPr lang="en-IN" sz="2000" dirty="0">
                <a:latin typeface="Times New Roman" pitchFamily="18" charset="0"/>
                <a:cs typeface="Times New Roman" pitchFamily="18" charset="0"/>
              </a:rPr>
              <a:t>Win trust of society.</a:t>
            </a:r>
          </a:p>
          <a:p>
            <a:endParaRPr lang="en-IN" sz="2000" dirty="0" smtClean="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000" b="1" dirty="0" smtClean="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000" dirty="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365446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FontTx/>
              <a:buNone/>
            </a:pPr>
            <a:r>
              <a:rPr lang="en-IN" sz="2000" dirty="0">
                <a:latin typeface="Times New Roman" pitchFamily="18" charset="0"/>
                <a:cs typeface="Times New Roman" pitchFamily="18" charset="0"/>
              </a:rPr>
              <a:t>avoid a similar incident in the future.</a:t>
            </a:r>
          </a:p>
        </p:txBody>
      </p:sp>
      <p:sp>
        <p:nvSpPr>
          <p:cNvPr id="5" name="Content Placeholder 4"/>
          <p:cNvSpPr>
            <a:spLocks noGrp="1"/>
          </p:cNvSpPr>
          <p:nvPr>
            <p:ph idx="1"/>
          </p:nvPr>
        </p:nvSpPr>
        <p:spPr>
          <a:xfrm>
            <a:off x="107504" y="573528"/>
            <a:ext cx="8856984" cy="4569972"/>
          </a:xfrm>
        </p:spPr>
        <p:txBody>
          <a:bodyPr/>
          <a:lstStyle/>
          <a:p>
            <a:r>
              <a:rPr lang="en-IN" sz="2000" b="1" dirty="0" smtClean="0">
                <a:latin typeface="Times New Roman" pitchFamily="18" charset="0"/>
                <a:cs typeface="Times New Roman" pitchFamily="18" charset="0"/>
              </a:rPr>
              <a:t>Bringing more transparency in medical healthcare: </a:t>
            </a:r>
            <a:r>
              <a:rPr lang="en-IN" sz="2000" dirty="0" smtClean="0">
                <a:latin typeface="Times New Roman" pitchFamily="18" charset="0"/>
                <a:cs typeface="Times New Roman" pitchFamily="18" charset="0"/>
              </a:rPr>
              <a:t>relatives of the patient should be made aware about health status and chances of survival beforehand.</a:t>
            </a:r>
          </a:p>
          <a:p>
            <a:r>
              <a:rPr lang="en-IN" sz="2000" b="1" dirty="0" smtClean="0">
                <a:latin typeface="Times New Roman" pitchFamily="18" charset="0"/>
                <a:cs typeface="Times New Roman" pitchFamily="18" charset="0"/>
              </a:rPr>
              <a:t>Integration of more compassionate attitude </a:t>
            </a:r>
            <a:r>
              <a:rPr lang="en-IN" sz="2000" dirty="0">
                <a:latin typeface="Times New Roman" pitchFamily="18" charset="0"/>
                <a:cs typeface="Times New Roman" pitchFamily="18" charset="0"/>
              </a:rPr>
              <a:t>from hospital </a:t>
            </a:r>
            <a:r>
              <a:rPr lang="en-IN" sz="2000" dirty="0" smtClean="0">
                <a:latin typeface="Times New Roman" pitchFamily="18" charset="0"/>
                <a:cs typeface="Times New Roman" pitchFamily="18" charset="0"/>
              </a:rPr>
              <a:t>staff towards patients and relatives.</a:t>
            </a:r>
          </a:p>
          <a:p>
            <a:r>
              <a:rPr lang="en-IN" sz="2000" b="1" dirty="0" smtClean="0">
                <a:latin typeface="Times New Roman" pitchFamily="18" charset="0"/>
                <a:cs typeface="Times New Roman" pitchFamily="18" charset="0"/>
              </a:rPr>
              <a:t>More security guards </a:t>
            </a:r>
            <a:r>
              <a:rPr lang="en-IN" sz="2000" dirty="0" smtClean="0">
                <a:latin typeface="Times New Roman" pitchFamily="18" charset="0"/>
                <a:cs typeface="Times New Roman" pitchFamily="18" charset="0"/>
              </a:rPr>
              <a:t>to create sense of security in medical staff.</a:t>
            </a:r>
          </a:p>
          <a:p>
            <a:r>
              <a:rPr lang="en-IN" sz="2000" b="1" dirty="0" smtClean="0">
                <a:latin typeface="Times New Roman" pitchFamily="18" charset="0"/>
                <a:cs typeface="Times New Roman" pitchFamily="18" charset="0"/>
              </a:rPr>
              <a:t>SOP to handle such incidences </a:t>
            </a:r>
            <a:r>
              <a:rPr lang="en-IN" sz="2000" dirty="0" smtClean="0">
                <a:latin typeface="Times New Roman" pitchFamily="18" charset="0"/>
                <a:cs typeface="Times New Roman" pitchFamily="18" charset="0"/>
              </a:rPr>
              <a:t>judiciously.</a:t>
            </a:r>
          </a:p>
          <a:p>
            <a:r>
              <a:rPr lang="en-IN" sz="2000" b="1" dirty="0" smtClean="0">
                <a:latin typeface="Times New Roman" pitchFamily="18" charset="0"/>
                <a:cs typeface="Times New Roman" pitchFamily="18" charset="0"/>
              </a:rPr>
              <a:t>Establishment of counselling centre </a:t>
            </a:r>
            <a:r>
              <a:rPr lang="en-IN" sz="2000" dirty="0" smtClean="0">
                <a:latin typeface="Times New Roman" pitchFamily="18" charset="0"/>
                <a:cs typeface="Times New Roman" pitchFamily="18" charset="0"/>
              </a:rPr>
              <a:t>at hospitals </a:t>
            </a:r>
            <a:r>
              <a:rPr lang="en-IN" sz="2000" dirty="0" smtClean="0">
                <a:latin typeface="Times New Roman" pitchFamily="18" charset="0"/>
                <a:cs typeface="Times New Roman" pitchFamily="18" charset="0"/>
              </a:rPr>
              <a:t>in order to help relatives to cope up with any tragic loss.</a:t>
            </a:r>
          </a:p>
          <a:p>
            <a:r>
              <a:rPr lang="en-IN" sz="2000" dirty="0" smtClean="0">
                <a:latin typeface="Times New Roman" pitchFamily="18" charset="0"/>
                <a:cs typeface="Times New Roman" pitchFamily="18" charset="0"/>
              </a:rPr>
              <a:t>Hospital should also </a:t>
            </a:r>
            <a:r>
              <a:rPr lang="en-IN" sz="2000" b="1" dirty="0" smtClean="0">
                <a:latin typeface="Times New Roman" pitchFamily="18" charset="0"/>
                <a:cs typeface="Times New Roman" pitchFamily="18" charset="0"/>
              </a:rPr>
              <a:t>dedicate resources towards free medical care of poor </a:t>
            </a:r>
            <a:r>
              <a:rPr lang="en-IN" sz="2000" dirty="0" smtClean="0">
                <a:latin typeface="Times New Roman" pitchFamily="18" charset="0"/>
                <a:cs typeface="Times New Roman" pitchFamily="18" charset="0"/>
              </a:rPr>
              <a:t>patients. Such goodwill gesture will </a:t>
            </a:r>
            <a:r>
              <a:rPr lang="en-IN" sz="2000" dirty="0" smtClean="0">
                <a:latin typeface="Times New Roman" pitchFamily="18" charset="0"/>
                <a:cs typeface="Times New Roman" pitchFamily="18" charset="0"/>
              </a:rPr>
              <a:t>help in earning </a:t>
            </a:r>
            <a:r>
              <a:rPr lang="en-IN" sz="2000" b="1" dirty="0" smtClean="0">
                <a:latin typeface="Times New Roman" pitchFamily="18" charset="0"/>
                <a:cs typeface="Times New Roman" pitchFamily="18" charset="0"/>
              </a:rPr>
              <a:t>goodwill</a:t>
            </a:r>
            <a:r>
              <a:rPr lang="en-IN" sz="2000" dirty="0" smtClean="0">
                <a:latin typeface="Times New Roman" pitchFamily="18" charset="0"/>
                <a:cs typeface="Times New Roman" pitchFamily="18" charset="0"/>
              </a:rPr>
              <a:t> for the hospital and </a:t>
            </a:r>
            <a:r>
              <a:rPr lang="en-IN" sz="2000" b="1" dirty="0" smtClean="0">
                <a:latin typeface="Times New Roman" pitchFamily="18" charset="0"/>
                <a:cs typeface="Times New Roman" pitchFamily="18" charset="0"/>
              </a:rPr>
              <a:t>bridge trust deficit with society.</a:t>
            </a:r>
          </a:p>
          <a:p>
            <a:pPr marL="0" indent="0">
              <a:buNone/>
            </a:pPr>
            <a:endParaRPr lang="en-IN" sz="2000" dirty="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319572965"/>
      </p:ext>
    </p:extLst>
  </p:cSld>
  <p:clrMapOvr>
    <a:masterClrMapping/>
  </p:clrMapOvr>
</p:sld>
</file>

<file path=ppt/theme/theme1.xml><?xml version="1.0" encoding="utf-8"?>
<a:theme xmlns:a="http://schemas.openxmlformats.org/drawingml/2006/main" name="580TGp_general_light_ani">
  <a:themeElements>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E1F4D8"/>
        </a:lt1>
        <a:dk2>
          <a:srgbClr val="003366"/>
        </a:dk2>
        <a:lt2>
          <a:srgbClr val="808080"/>
        </a:lt2>
        <a:accent1>
          <a:srgbClr val="FFC319"/>
        </a:accent1>
        <a:accent2>
          <a:srgbClr val="A8D02A"/>
        </a:accent2>
        <a:accent3>
          <a:srgbClr val="EEF8E9"/>
        </a:accent3>
        <a:accent4>
          <a:srgbClr val="000000"/>
        </a:accent4>
        <a:accent5>
          <a:srgbClr val="FFDEAB"/>
        </a:accent5>
        <a:accent6>
          <a:srgbClr val="98BC25"/>
        </a:accent6>
        <a:hlink>
          <a:srgbClr val="5CB1FE"/>
        </a:hlink>
        <a:folHlink>
          <a:srgbClr val="FF6161"/>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EE9DE"/>
        </a:lt1>
        <a:dk2>
          <a:srgbClr val="000066"/>
        </a:dk2>
        <a:lt2>
          <a:srgbClr val="808080"/>
        </a:lt2>
        <a:accent1>
          <a:srgbClr val="5CB1FE"/>
        </a:accent1>
        <a:accent2>
          <a:srgbClr val="FF7575"/>
        </a:accent2>
        <a:accent3>
          <a:srgbClr val="FEF2EC"/>
        </a:accent3>
        <a:accent4>
          <a:srgbClr val="000000"/>
        </a:accent4>
        <a:accent5>
          <a:srgbClr val="B5D5FE"/>
        </a:accent5>
        <a:accent6>
          <a:srgbClr val="E76969"/>
        </a:accent6>
        <a:hlink>
          <a:srgbClr val="FFC319"/>
        </a:hlink>
        <a:folHlink>
          <a:srgbClr val="A8D02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580TGp_general_light_ani</Template>
  <TotalTime>10259</TotalTime>
  <Words>943</Words>
  <Application>Microsoft Macintosh PowerPoint</Application>
  <PresentationFormat>On-screen Show (16:9)</PresentationFormat>
  <Paragraphs>104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 Black</vt:lpstr>
      <vt:lpstr>Times New Roman</vt:lpstr>
      <vt:lpstr>Arial</vt:lpstr>
      <vt:lpstr>580TGp_general_light_ani</vt:lpstr>
      <vt:lpstr>PowerPoint Presentation</vt:lpstr>
      <vt:lpstr>Approach:</vt:lpstr>
      <vt:lpstr>Various stakeholders.</vt:lpstr>
      <vt:lpstr>Explain crux of the matter.</vt:lpstr>
      <vt:lpstr>Explain ethical issues.</vt:lpstr>
      <vt:lpstr>ethical to blame doctors or hospitals for loss due to death.</vt:lpstr>
      <vt:lpstr>ethical dilemmas involved in Nationwide Doctor's strikes.</vt:lpstr>
      <vt:lpstr>ethical dilemmas involved in Nationwide Doctor's strikes.</vt:lpstr>
      <vt:lpstr>avoid a similar incident in the future.</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PowerTemplate</dc:title>
  <dc:creator>shagun</dc:creator>
  <cp:lastModifiedBy>Microsoft Office User</cp:lastModifiedBy>
  <cp:revision>195</cp:revision>
  <cp:lastPrinted>2018-12-11T13:41:29Z</cp:lastPrinted>
  <dcterms:created xsi:type="dcterms:W3CDTF">2017-12-21T11:06:18Z</dcterms:created>
  <dcterms:modified xsi:type="dcterms:W3CDTF">2019-08-25T08:59:09Z</dcterms:modified>
</cp:coreProperties>
</file>