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1" r:id="rId2"/>
    <p:sldId id="375" r:id="rId3"/>
    <p:sldId id="328" r:id="rId4"/>
    <p:sldId id="356" r:id="rId5"/>
    <p:sldId id="357" r:id="rId6"/>
    <p:sldId id="364" r:id="rId7"/>
    <p:sldId id="376" r:id="rId8"/>
    <p:sldId id="379" r:id="rId9"/>
    <p:sldId id="377" r:id="rId10"/>
    <p:sldId id="378" r:id="rId11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4" autoAdjust="0"/>
    <p:restoredTop sz="94599"/>
  </p:normalViewPr>
  <p:slideViewPr>
    <p:cSldViewPr>
      <p:cViewPr>
        <p:scale>
          <a:sx n="139" d="100"/>
          <a:sy n="139" d="100"/>
        </p:scale>
        <p:origin x="616" y="-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5" y="183108"/>
            <a:ext cx="9589431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You are a Secretary in the Ministry of Agriculture. Your Minister has proposed a fixed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annual grant to farmers which is expected to cost the public exchequer heavily. Having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already taken the decision, he asks you to come up with a research to support the scheme.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After a lot of effort, you find that socio-economic benefit of the scheme is reaching only large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farmers due to many intricacies in the selection of beneficiaries. You approach the Minister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with relevant facts and ask him to plug the gaps in the proposed scheme, so that small and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marginal farmers can benefit from this decision. However, he asks you to suppress the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drawbacks, and actively promote the scheme through mass media as the electoral benefits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are more important than socio-economic impacts. Elections are due in less than 3 months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and the political party currently in power is expected to return back with a majority. Your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promotion is also due around the same time. As a secretary you are expected to fully support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and cooperate in the ministers' decision, and make the scheme a success, despite all the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drawbacks in the scheme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Conclusion: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041" y="831393"/>
            <a:ext cx="7398280" cy="4374486"/>
          </a:xfrm>
        </p:spPr>
        <p:txBody>
          <a:bodyPr/>
          <a:lstStyle/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 political democracy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ultimate decision making authority is Elected executive.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 civil servant is expected to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adhere to the principles of anonymity and Neutrality.</a:t>
            </a:r>
          </a:p>
          <a:p>
            <a:pPr algn="just"/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Giving free and fair advice is the duty of Civil Servant while deciding Public interest is prerogative of elected Executive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67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5" y="183108"/>
            <a:ext cx="9589431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) Mention the different stakeholders in the above situation and also highlight their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prospective interests.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b) What are the ethical dilemmas faced by you in this situation?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c) Some of the alternatives for you to handle the situation could be: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• Follow the commands of the Minister.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• Insist on the publication of results and let the public decide whether it wants the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scheme.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• Call a press conference and brief the media about the results and the callous attitude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of the Minister.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Suggest any other possible option(s). Evaluate all of them and suggest the best course of</a:t>
            </a:r>
          </a:p>
          <a:p>
            <a:pPr marL="0" indent="0" algn="just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action, giving reasons for it.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Explain crux of the matter.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stakeholders and interest.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Ethical Dilemma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4. Different alternatives merit demerit.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Option I choose and justification.</a:t>
            </a: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conclude. 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Secretary: To reconcile public interest and minister’s order along with saving own job.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Minister: to promote political career.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Large farmers: to reap benefits of scheme.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Small farmers: due share in the scheme.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Public exchequer: judicious use of public money.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Ethical dilemma faced by secretary.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20080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Civil services neutrality Vs. Objectivity.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Loyalty towards Political boss Vs. institutional efficiency.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Optimistic career advances Vs. Acting against voice of conscience.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promote political interest of party in power Vs. To uphold Public Interest.</a:t>
            </a: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 algn="just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Follow the commands of the Minister.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7" y="602779"/>
            <a:ext cx="7848872" cy="4374486"/>
          </a:xfrm>
        </p:spPr>
        <p:txBody>
          <a:bodyPr/>
          <a:lstStyle/>
          <a:p>
            <a:pPr marL="0" indent="0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Career prospects for myself.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Loyalty and mutual trust between secretary and Political minister.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Principle of Civil services neutrality will not be violated.</a:t>
            </a:r>
          </a:p>
          <a:p>
            <a:pPr marL="0" indent="0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Loss to exchequer.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Crisis of Conscience.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Fiscal profligacy. 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Insist on the publication of results and let the public decide whether it wants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 scheme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7" y="833681"/>
            <a:ext cx="7848872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Transparency in Public services.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Able to attend my voice of conscience.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Will lead to direct democracy.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Evasion of responsibility.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Chances of victimization and my career prospects may be in jeopardy.</a:t>
            </a: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39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Call a press conference and brief the media about the results and the callous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attitude of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Minister.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77" y="915566"/>
            <a:ext cx="8229600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Able to attend my voice of conscience.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Deterrence towards such incidences in future.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Prevent fiscal profligacy.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Fairness and justice to small farmers.</a:t>
            </a:r>
          </a:p>
          <a:p>
            <a:pPr marL="0" indent="0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Undue media sensationalism.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Chances of victimization and my career prospects may be in jeopardy.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Loyalty  and trust between Minister and Secretary will be lost</a:t>
            </a: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248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77" y="123478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My course of action: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449" y="627534"/>
            <a:ext cx="7398280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Under these circumstances I will take following course of action.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make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important changes in the scheme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to suit larger public interest.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present fact of the matter in front of minister with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utmost objectivity.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give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free, fair and fearless advice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detailing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all pros and cons of the scheme.</a:t>
            </a:r>
          </a:p>
          <a:p>
            <a:pPr algn="just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also advice minister on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political and socio economic ramification of the scheme.</a:t>
            </a:r>
          </a:p>
          <a:p>
            <a:pPr algn="just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 will express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my personal views objectively on file noting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and detail all aspects of the schemes including its repercussion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After making point of dissent clear, I will leave final decision into the hands of political master.</a:t>
            </a:r>
          </a:p>
          <a:p>
            <a:pPr marL="0" indent="0" algn="just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759306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10325</TotalTime>
  <Words>810</Words>
  <Application>Microsoft Macintosh PowerPoint</Application>
  <PresentationFormat>On-screen Show (16:9)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 Black</vt:lpstr>
      <vt:lpstr>Times New Roman</vt:lpstr>
      <vt:lpstr>Arial</vt:lpstr>
      <vt:lpstr>580TGp_general_light_ani</vt:lpstr>
      <vt:lpstr>PowerPoint Presentation</vt:lpstr>
      <vt:lpstr>PowerPoint Presentation</vt:lpstr>
      <vt:lpstr>Approach:</vt:lpstr>
      <vt:lpstr>Various stakeholders.</vt:lpstr>
      <vt:lpstr>Ethical dilemma faced by secretary.</vt:lpstr>
      <vt:lpstr>Follow the commands of the Minister.</vt:lpstr>
      <vt:lpstr>Insist on the publication of results and let the public decide whether it wants the scheme.</vt:lpstr>
      <vt:lpstr>Call a press conference and brief the media about the results and the callous attitude of the Minister.</vt:lpstr>
      <vt:lpstr>My course of action: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199</cp:revision>
  <cp:lastPrinted>2018-12-11T13:41:29Z</cp:lastPrinted>
  <dcterms:created xsi:type="dcterms:W3CDTF">2017-12-21T11:06:18Z</dcterms:created>
  <dcterms:modified xsi:type="dcterms:W3CDTF">2019-08-22T10:20:22Z</dcterms:modified>
</cp:coreProperties>
</file>