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91" r:id="rId2"/>
    <p:sldId id="328" r:id="rId3"/>
    <p:sldId id="356" r:id="rId4"/>
    <p:sldId id="364" r:id="rId5"/>
    <p:sldId id="373" r:id="rId6"/>
    <p:sldId id="357" r:id="rId7"/>
    <p:sldId id="374" r:id="rId8"/>
    <p:sldId id="375" r:id="rId9"/>
  </p:sldIdLst>
  <p:sldSz cx="9144000" cy="5143500" type="screen16x9"/>
  <p:notesSz cx="6858000" cy="9144000"/>
  <p:defaultTextStyle>
    <a:defPPr>
      <a:defRPr lang="en-IN"/>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F58D"/>
    <a:srgbClr val="808080"/>
    <a:srgbClr val="FCFCFC"/>
    <a:srgbClr val="E8E8E8"/>
    <a:srgbClr val="FFD84B"/>
    <a:srgbClr val="FFFFFF"/>
    <a:srgbClr val="CC3300"/>
    <a:srgbClr val="FFC3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95" autoAdjust="0"/>
    <p:restoredTop sz="94644"/>
  </p:normalViewPr>
  <p:slideViewPr>
    <p:cSldViewPr>
      <p:cViewPr>
        <p:scale>
          <a:sx n="139" d="100"/>
          <a:sy n="139" d="100"/>
        </p:scale>
        <p:origin x="920" y="200"/>
      </p:cViewPr>
      <p:guideLst>
        <p:guide orient="horz" pos="162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handoutMaster" Target="handoutMasters/handout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IN"/>
          </a:p>
        </p:txBody>
      </p:sp>
      <p:sp>
        <p:nvSpPr>
          <p:cNvPr id="46083"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IN"/>
          </a:p>
        </p:txBody>
      </p:sp>
      <p:sp>
        <p:nvSpPr>
          <p:cNvPr id="46084"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IN"/>
          </a:p>
        </p:txBody>
      </p:sp>
      <p:sp>
        <p:nvSpPr>
          <p:cNvPr id="46085"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45B25E1-3EA9-4390-88F8-CE799CC441E6}" type="slidenum">
              <a:rPr lang="en-IN"/>
              <a:pPr/>
              <a:t>‹#›</a:t>
            </a:fld>
            <a:endParaRPr lang="en-IN"/>
          </a:p>
        </p:txBody>
      </p:sp>
    </p:spTree>
    <p:extLst>
      <p:ext uri="{BB962C8B-B14F-4D97-AF65-F5344CB8AC3E}">
        <p14:creationId xmlns:p14="http://schemas.microsoft.com/office/powerpoint/2010/main" val="32626122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IN"/>
          </a:p>
        </p:txBody>
      </p:sp>
      <p:sp>
        <p:nvSpPr>
          <p:cNvPr id="819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IN"/>
          </a:p>
        </p:txBody>
      </p:sp>
      <p:sp>
        <p:nvSpPr>
          <p:cNvPr id="819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IN" smtClean="0"/>
              <a:t>Click to edit Master text styles</a:t>
            </a:r>
          </a:p>
          <a:p>
            <a:pPr lvl="1"/>
            <a:r>
              <a:rPr lang="en-IN" smtClean="0"/>
              <a:t>Second level</a:t>
            </a:r>
          </a:p>
          <a:p>
            <a:pPr lvl="2"/>
            <a:r>
              <a:rPr lang="en-IN" smtClean="0"/>
              <a:t>Third level</a:t>
            </a:r>
          </a:p>
          <a:p>
            <a:pPr lvl="3"/>
            <a:r>
              <a:rPr lang="en-IN" smtClean="0"/>
              <a:t>Fourth level</a:t>
            </a:r>
          </a:p>
          <a:p>
            <a:pPr lvl="4"/>
            <a:r>
              <a:rPr lang="en-IN" smtClean="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IN"/>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DB26BAC-A16B-43C1-B8F1-5CCE1CEF22C0}" type="slidenum">
              <a:rPr lang="en-IN"/>
              <a:pPr/>
              <a:t>‹#›</a:t>
            </a:fld>
            <a:endParaRPr lang="en-IN"/>
          </a:p>
        </p:txBody>
      </p:sp>
    </p:spTree>
    <p:extLst>
      <p:ext uri="{BB962C8B-B14F-4D97-AF65-F5344CB8AC3E}">
        <p14:creationId xmlns:p14="http://schemas.microsoft.com/office/powerpoint/2010/main" val="54559435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3112" name="Freeform 40"/>
          <p:cNvSpPr>
            <a:spLocks/>
          </p:cNvSpPr>
          <p:nvPr/>
        </p:nvSpPr>
        <p:spPr bwMode="gray">
          <a:xfrm>
            <a:off x="0" y="4536282"/>
            <a:ext cx="2762250" cy="607219"/>
          </a:xfrm>
          <a:custGeom>
            <a:avLst/>
            <a:gdLst>
              <a:gd name="T0" fmla="*/ 0 w 1740"/>
              <a:gd name="T1" fmla="*/ 0 h 510"/>
              <a:gd name="T2" fmla="*/ 0 w 1740"/>
              <a:gd name="T3" fmla="*/ 510 h 510"/>
              <a:gd name="T4" fmla="*/ 1740 w 1740"/>
              <a:gd name="T5" fmla="*/ 510 h 510"/>
              <a:gd name="T6" fmla="*/ 1595 w 1740"/>
              <a:gd name="T7" fmla="*/ 30 h 510"/>
              <a:gd name="T8" fmla="*/ 0 w 1740"/>
              <a:gd name="T9" fmla="*/ 0 h 510"/>
            </a:gdLst>
            <a:ahLst/>
            <a:cxnLst>
              <a:cxn ang="0">
                <a:pos x="T0" y="T1"/>
              </a:cxn>
              <a:cxn ang="0">
                <a:pos x="T2" y="T3"/>
              </a:cxn>
              <a:cxn ang="0">
                <a:pos x="T4" y="T5"/>
              </a:cxn>
              <a:cxn ang="0">
                <a:pos x="T6" y="T7"/>
              </a:cxn>
              <a:cxn ang="0">
                <a:pos x="T8" y="T9"/>
              </a:cxn>
            </a:cxnLst>
            <a:rect l="0" t="0" r="r" b="b"/>
            <a:pathLst>
              <a:path w="1740" h="510">
                <a:moveTo>
                  <a:pt x="0" y="0"/>
                </a:moveTo>
                <a:lnTo>
                  <a:pt x="0" y="510"/>
                </a:lnTo>
                <a:cubicBezTo>
                  <a:pt x="0" y="510"/>
                  <a:pt x="870" y="510"/>
                  <a:pt x="1740" y="510"/>
                </a:cubicBezTo>
                <a:cubicBezTo>
                  <a:pt x="1650" y="258"/>
                  <a:pt x="1595" y="30"/>
                  <a:pt x="1595" y="30"/>
                </a:cubicBezTo>
                <a:cubicBezTo>
                  <a:pt x="798" y="54"/>
                  <a:pt x="0" y="0"/>
                  <a:pt x="0" y="0"/>
                </a:cubicBezTo>
                <a:close/>
              </a:path>
            </a:pathLst>
          </a:cu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3" name="Freeform 41"/>
          <p:cNvSpPr>
            <a:spLocks/>
          </p:cNvSpPr>
          <p:nvPr/>
        </p:nvSpPr>
        <p:spPr bwMode="gray">
          <a:xfrm>
            <a:off x="2590800" y="3529012"/>
            <a:ext cx="6400800" cy="1614488"/>
          </a:xfrm>
          <a:custGeom>
            <a:avLst/>
            <a:gdLst>
              <a:gd name="T0" fmla="*/ 1116 w 4032"/>
              <a:gd name="T1" fmla="*/ 0 h 1356"/>
              <a:gd name="T2" fmla="*/ 3840 w 4032"/>
              <a:gd name="T3" fmla="*/ 636 h 1356"/>
              <a:gd name="T4" fmla="*/ 4032 w 4032"/>
              <a:gd name="T5" fmla="*/ 1356 h 1356"/>
              <a:gd name="T6" fmla="*/ 288 w 4032"/>
              <a:gd name="T7" fmla="*/ 1356 h 1356"/>
              <a:gd name="T8" fmla="*/ 0 w 4032"/>
              <a:gd name="T9" fmla="*/ 828 h 1356"/>
              <a:gd name="T10" fmla="*/ 1116 w 4032"/>
              <a:gd name="T11" fmla="*/ 0 h 1356"/>
            </a:gdLst>
            <a:ahLst/>
            <a:cxnLst>
              <a:cxn ang="0">
                <a:pos x="T0" y="T1"/>
              </a:cxn>
              <a:cxn ang="0">
                <a:pos x="T2" y="T3"/>
              </a:cxn>
              <a:cxn ang="0">
                <a:pos x="T4" y="T5"/>
              </a:cxn>
              <a:cxn ang="0">
                <a:pos x="T6" y="T7"/>
              </a:cxn>
              <a:cxn ang="0">
                <a:pos x="T8" y="T9"/>
              </a:cxn>
              <a:cxn ang="0">
                <a:pos x="T10" y="T11"/>
              </a:cxn>
            </a:cxnLst>
            <a:rect l="0" t="0" r="r" b="b"/>
            <a:pathLst>
              <a:path w="4032" h="1356">
                <a:moveTo>
                  <a:pt x="1116" y="0"/>
                </a:moveTo>
                <a:cubicBezTo>
                  <a:pt x="2370" y="1254"/>
                  <a:pt x="3840" y="636"/>
                  <a:pt x="3840" y="636"/>
                </a:cubicBezTo>
                <a:cubicBezTo>
                  <a:pt x="4032" y="966"/>
                  <a:pt x="4032" y="1356"/>
                  <a:pt x="4032" y="1356"/>
                </a:cubicBezTo>
                <a:cubicBezTo>
                  <a:pt x="4032" y="1356"/>
                  <a:pt x="2160" y="1356"/>
                  <a:pt x="288" y="1356"/>
                </a:cubicBezTo>
                <a:cubicBezTo>
                  <a:pt x="120" y="1140"/>
                  <a:pt x="0" y="828"/>
                  <a:pt x="0" y="828"/>
                </a:cubicBezTo>
                <a:lnTo>
                  <a:pt x="1116" y="0"/>
                </a:lnTo>
                <a:close/>
              </a:path>
            </a:pathLst>
          </a:cu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4" name="Freeform 42"/>
          <p:cNvSpPr>
            <a:spLocks/>
          </p:cNvSpPr>
          <p:nvPr/>
        </p:nvSpPr>
        <p:spPr bwMode="gray">
          <a:xfrm>
            <a:off x="4400550" y="585787"/>
            <a:ext cx="4743450" cy="3786188"/>
          </a:xfrm>
          <a:custGeom>
            <a:avLst/>
            <a:gdLst>
              <a:gd name="T0" fmla="*/ 510 w 2988"/>
              <a:gd name="T1" fmla="*/ 1098 h 3180"/>
              <a:gd name="T2" fmla="*/ 2280 w 2988"/>
              <a:gd name="T3" fmla="*/ 0 h 3180"/>
              <a:gd name="T4" fmla="*/ 2988 w 2988"/>
              <a:gd name="T5" fmla="*/ 342 h 3180"/>
              <a:gd name="T6" fmla="*/ 2988 w 2988"/>
              <a:gd name="T7" fmla="*/ 2772 h 3180"/>
              <a:gd name="T8" fmla="*/ 1452 w 2988"/>
              <a:gd name="T9" fmla="*/ 3060 h 3180"/>
              <a:gd name="T10" fmla="*/ 0 w 2988"/>
              <a:gd name="T11" fmla="*/ 2406 h 3180"/>
              <a:gd name="T12" fmla="*/ 510 w 2988"/>
              <a:gd name="T13" fmla="*/ 1098 h 3180"/>
            </a:gdLst>
            <a:ahLst/>
            <a:cxnLst>
              <a:cxn ang="0">
                <a:pos x="T0" y="T1"/>
              </a:cxn>
              <a:cxn ang="0">
                <a:pos x="T2" y="T3"/>
              </a:cxn>
              <a:cxn ang="0">
                <a:pos x="T4" y="T5"/>
              </a:cxn>
              <a:cxn ang="0">
                <a:pos x="T6" y="T7"/>
              </a:cxn>
              <a:cxn ang="0">
                <a:pos x="T8" y="T9"/>
              </a:cxn>
              <a:cxn ang="0">
                <a:pos x="T10" y="T11"/>
              </a:cxn>
              <a:cxn ang="0">
                <a:pos x="T12" y="T13"/>
              </a:cxn>
            </a:cxnLst>
            <a:rect l="0" t="0" r="r" b="b"/>
            <a:pathLst>
              <a:path w="2988" h="3180">
                <a:moveTo>
                  <a:pt x="510" y="1098"/>
                </a:moveTo>
                <a:cubicBezTo>
                  <a:pt x="1710" y="840"/>
                  <a:pt x="2280" y="0"/>
                  <a:pt x="2280" y="0"/>
                </a:cubicBezTo>
                <a:cubicBezTo>
                  <a:pt x="2700" y="96"/>
                  <a:pt x="2988" y="342"/>
                  <a:pt x="2988" y="342"/>
                </a:cubicBezTo>
                <a:lnTo>
                  <a:pt x="2988" y="2772"/>
                </a:lnTo>
                <a:cubicBezTo>
                  <a:pt x="2988" y="2772"/>
                  <a:pt x="2202" y="3180"/>
                  <a:pt x="1452" y="3060"/>
                </a:cubicBezTo>
                <a:cubicBezTo>
                  <a:pt x="636" y="2940"/>
                  <a:pt x="0" y="2406"/>
                  <a:pt x="0" y="2406"/>
                </a:cubicBezTo>
                <a:lnTo>
                  <a:pt x="510" y="1098"/>
                </a:lnTo>
                <a:close/>
              </a:path>
            </a:pathLst>
          </a:cu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5" name="Freeform 43"/>
          <p:cNvSpPr>
            <a:spLocks/>
          </p:cNvSpPr>
          <p:nvPr/>
        </p:nvSpPr>
        <p:spPr bwMode="gray">
          <a:xfrm>
            <a:off x="4800600" y="0"/>
            <a:ext cx="3276600" cy="1807369"/>
          </a:xfrm>
          <a:custGeom>
            <a:avLst/>
            <a:gdLst>
              <a:gd name="T0" fmla="*/ 0 w 2064"/>
              <a:gd name="T1" fmla="*/ 0 h 1518"/>
              <a:gd name="T2" fmla="*/ 276 w 2064"/>
              <a:gd name="T3" fmla="*/ 1518 h 1518"/>
              <a:gd name="T4" fmla="*/ 2064 w 2064"/>
              <a:gd name="T5" fmla="*/ 0 h 1518"/>
              <a:gd name="T6" fmla="*/ 0 w 2064"/>
              <a:gd name="T7" fmla="*/ 0 h 1518"/>
            </a:gdLst>
            <a:ahLst/>
            <a:cxnLst>
              <a:cxn ang="0">
                <a:pos x="T0" y="T1"/>
              </a:cxn>
              <a:cxn ang="0">
                <a:pos x="T2" y="T3"/>
              </a:cxn>
              <a:cxn ang="0">
                <a:pos x="T4" y="T5"/>
              </a:cxn>
              <a:cxn ang="0">
                <a:pos x="T6" y="T7"/>
              </a:cxn>
            </a:cxnLst>
            <a:rect l="0" t="0" r="r" b="b"/>
            <a:pathLst>
              <a:path w="2064" h="1518">
                <a:moveTo>
                  <a:pt x="0" y="0"/>
                </a:moveTo>
                <a:cubicBezTo>
                  <a:pt x="0" y="0"/>
                  <a:pt x="138" y="759"/>
                  <a:pt x="276" y="1518"/>
                </a:cubicBezTo>
                <a:cubicBezTo>
                  <a:pt x="1518" y="1194"/>
                  <a:pt x="2064" y="0"/>
                  <a:pt x="2064" y="0"/>
                </a:cubicBezTo>
                <a:lnTo>
                  <a:pt x="0" y="0"/>
                </a:lnTo>
                <a:close/>
              </a:path>
            </a:pathLst>
          </a:cu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51" name="Freeform 79"/>
          <p:cNvSpPr>
            <a:spLocks/>
          </p:cNvSpPr>
          <p:nvPr/>
        </p:nvSpPr>
        <p:spPr bwMode="gray">
          <a:xfrm>
            <a:off x="1" y="1"/>
            <a:ext cx="6583363" cy="5450681"/>
          </a:xfrm>
          <a:custGeom>
            <a:avLst/>
            <a:gdLst>
              <a:gd name="T0" fmla="*/ 0 w 4014"/>
              <a:gd name="T1" fmla="*/ 0 h 4455"/>
              <a:gd name="T2" fmla="*/ 3612 w 4014"/>
              <a:gd name="T3" fmla="*/ 0 h 4455"/>
              <a:gd name="T4" fmla="*/ 3222 w 4014"/>
              <a:gd name="T5" fmla="*/ 3042 h 4455"/>
              <a:gd name="T6" fmla="*/ 0 w 4014"/>
              <a:gd name="T7" fmla="*/ 3744 h 4455"/>
              <a:gd name="T8" fmla="*/ 0 w 4014"/>
              <a:gd name="T9" fmla="*/ 0 h 4455"/>
            </a:gdLst>
            <a:ahLst/>
            <a:cxnLst>
              <a:cxn ang="0">
                <a:pos x="T0" y="T1"/>
              </a:cxn>
              <a:cxn ang="0">
                <a:pos x="T2" y="T3"/>
              </a:cxn>
              <a:cxn ang="0">
                <a:pos x="T4" y="T5"/>
              </a:cxn>
              <a:cxn ang="0">
                <a:pos x="T6" y="T7"/>
              </a:cxn>
              <a:cxn ang="0">
                <a:pos x="T8" y="T9"/>
              </a:cxn>
            </a:cxnLst>
            <a:rect l="0" t="0" r="r" b="b"/>
            <a:pathLst>
              <a:path w="4014" h="4455">
                <a:moveTo>
                  <a:pt x="0" y="0"/>
                </a:moveTo>
                <a:lnTo>
                  <a:pt x="3612" y="0"/>
                </a:lnTo>
                <a:cubicBezTo>
                  <a:pt x="4014" y="984"/>
                  <a:pt x="3812" y="2307"/>
                  <a:pt x="3222" y="3042"/>
                </a:cubicBezTo>
                <a:cubicBezTo>
                  <a:pt x="1988" y="4455"/>
                  <a:pt x="0" y="3744"/>
                  <a:pt x="0" y="3744"/>
                </a:cubicBezTo>
                <a:lnTo>
                  <a:pt x="0" y="0"/>
                </a:lnTo>
                <a:close/>
              </a:path>
            </a:pathLst>
          </a:cu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7" name="Freeform 45"/>
          <p:cNvSpPr>
            <a:spLocks/>
          </p:cNvSpPr>
          <p:nvPr/>
        </p:nvSpPr>
        <p:spPr bwMode="gray">
          <a:xfrm>
            <a:off x="1" y="0"/>
            <a:ext cx="6372225" cy="5304235"/>
          </a:xfrm>
          <a:custGeom>
            <a:avLst/>
            <a:gdLst>
              <a:gd name="T0" fmla="*/ 0 w 4014"/>
              <a:gd name="T1" fmla="*/ 0 h 4455"/>
              <a:gd name="T2" fmla="*/ 3612 w 4014"/>
              <a:gd name="T3" fmla="*/ 0 h 4455"/>
              <a:gd name="T4" fmla="*/ 3222 w 4014"/>
              <a:gd name="T5" fmla="*/ 3042 h 4455"/>
              <a:gd name="T6" fmla="*/ 0 w 4014"/>
              <a:gd name="T7" fmla="*/ 3744 h 4455"/>
              <a:gd name="T8" fmla="*/ 0 w 4014"/>
              <a:gd name="T9" fmla="*/ 0 h 4455"/>
            </a:gdLst>
            <a:ahLst/>
            <a:cxnLst>
              <a:cxn ang="0">
                <a:pos x="T0" y="T1"/>
              </a:cxn>
              <a:cxn ang="0">
                <a:pos x="T2" y="T3"/>
              </a:cxn>
              <a:cxn ang="0">
                <a:pos x="T4" y="T5"/>
              </a:cxn>
              <a:cxn ang="0">
                <a:pos x="T6" y="T7"/>
              </a:cxn>
              <a:cxn ang="0">
                <a:pos x="T8" y="T9"/>
              </a:cxn>
            </a:cxnLst>
            <a:rect l="0" t="0" r="r" b="b"/>
            <a:pathLst>
              <a:path w="4014" h="4455">
                <a:moveTo>
                  <a:pt x="0" y="0"/>
                </a:moveTo>
                <a:lnTo>
                  <a:pt x="3612" y="0"/>
                </a:lnTo>
                <a:cubicBezTo>
                  <a:pt x="4014" y="984"/>
                  <a:pt x="3812" y="2307"/>
                  <a:pt x="3222" y="3042"/>
                </a:cubicBezTo>
                <a:cubicBezTo>
                  <a:pt x="1988" y="4455"/>
                  <a:pt x="0" y="3744"/>
                  <a:pt x="0" y="3744"/>
                </a:cubicBezTo>
                <a:lnTo>
                  <a:pt x="0" y="0"/>
                </a:lnTo>
                <a:close/>
              </a:path>
            </a:pathLst>
          </a:custGeom>
          <a:gradFill rotWithShape="1">
            <a:gsLst>
              <a:gs pos="0">
                <a:schemeClr val="bg1">
                  <a:gamma/>
                  <a:tint val="25490"/>
                  <a:invGamma/>
                </a:schemeClr>
              </a:gs>
              <a:gs pos="100000">
                <a:schemeClr val="bg1"/>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19" name="Line 47"/>
          <p:cNvSpPr>
            <a:spLocks noChangeShapeType="1"/>
          </p:cNvSpPr>
          <p:nvPr/>
        </p:nvSpPr>
        <p:spPr bwMode="gray">
          <a:xfrm>
            <a:off x="250825" y="1191"/>
            <a:ext cx="0" cy="4511278"/>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0" name="Line 48"/>
          <p:cNvSpPr>
            <a:spLocks noChangeShapeType="1"/>
          </p:cNvSpPr>
          <p:nvPr/>
        </p:nvSpPr>
        <p:spPr bwMode="gray">
          <a:xfrm>
            <a:off x="1293813" y="1191"/>
            <a:ext cx="0" cy="4655344"/>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1" name="Line 49"/>
          <p:cNvSpPr>
            <a:spLocks noChangeShapeType="1"/>
          </p:cNvSpPr>
          <p:nvPr/>
        </p:nvSpPr>
        <p:spPr bwMode="gray">
          <a:xfrm>
            <a:off x="2338388" y="1191"/>
            <a:ext cx="0" cy="4637484"/>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2" name="Line 50"/>
          <p:cNvSpPr>
            <a:spLocks noChangeShapeType="1"/>
          </p:cNvSpPr>
          <p:nvPr/>
        </p:nvSpPr>
        <p:spPr bwMode="gray">
          <a:xfrm>
            <a:off x="3382963" y="1192"/>
            <a:ext cx="0" cy="4479131"/>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3" name="Line 51"/>
          <p:cNvSpPr>
            <a:spLocks noChangeShapeType="1"/>
          </p:cNvSpPr>
          <p:nvPr/>
        </p:nvSpPr>
        <p:spPr bwMode="gray">
          <a:xfrm>
            <a:off x="4427538" y="1192"/>
            <a:ext cx="0" cy="408741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5" name="Line 53"/>
          <p:cNvSpPr>
            <a:spLocks noChangeShapeType="1"/>
          </p:cNvSpPr>
          <p:nvPr/>
        </p:nvSpPr>
        <p:spPr bwMode="gray">
          <a:xfrm rot="5400000">
            <a:off x="2913063" y="-2717403"/>
            <a:ext cx="0" cy="581342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6" name="Line 54"/>
          <p:cNvSpPr>
            <a:spLocks noChangeShapeType="1"/>
          </p:cNvSpPr>
          <p:nvPr/>
        </p:nvSpPr>
        <p:spPr bwMode="gray">
          <a:xfrm rot="5400000">
            <a:off x="3006725" y="-2012156"/>
            <a:ext cx="0" cy="6000750"/>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7" name="Line 55"/>
          <p:cNvSpPr>
            <a:spLocks noChangeShapeType="1"/>
          </p:cNvSpPr>
          <p:nvPr/>
        </p:nvSpPr>
        <p:spPr bwMode="gray">
          <a:xfrm rot="5400000">
            <a:off x="3011488" y="-1218009"/>
            <a:ext cx="0" cy="6010275"/>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8" name="Line 56"/>
          <p:cNvSpPr>
            <a:spLocks noChangeShapeType="1"/>
          </p:cNvSpPr>
          <p:nvPr/>
        </p:nvSpPr>
        <p:spPr bwMode="gray">
          <a:xfrm rot="5400000">
            <a:off x="2907507" y="-313928"/>
            <a:ext cx="0" cy="5802313"/>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29" name="Line 57"/>
          <p:cNvSpPr>
            <a:spLocks noChangeShapeType="1"/>
          </p:cNvSpPr>
          <p:nvPr/>
        </p:nvSpPr>
        <p:spPr bwMode="gray">
          <a:xfrm rot="5400000">
            <a:off x="2666207" y="726281"/>
            <a:ext cx="0" cy="5319713"/>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30" name="Line 58"/>
          <p:cNvSpPr>
            <a:spLocks noChangeShapeType="1"/>
          </p:cNvSpPr>
          <p:nvPr/>
        </p:nvSpPr>
        <p:spPr bwMode="gray">
          <a:xfrm rot="5400000">
            <a:off x="2115344" y="2077244"/>
            <a:ext cx="0" cy="4217988"/>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31" name="Rectangle 59"/>
          <p:cNvSpPr>
            <a:spLocks noChangeArrowheads="1"/>
          </p:cNvSpPr>
          <p:nvPr/>
        </p:nvSpPr>
        <p:spPr bwMode="gray">
          <a:xfrm>
            <a:off x="2362201" y="208360"/>
            <a:ext cx="1012825" cy="769144"/>
          </a:xfrm>
          <a:prstGeom prst="rect">
            <a:avLst/>
          </a:prstGeom>
          <a:solidFill>
            <a:srgbClr val="FFFF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2" name="Rectangle 60"/>
          <p:cNvSpPr>
            <a:spLocks noChangeArrowheads="1"/>
          </p:cNvSpPr>
          <p:nvPr/>
        </p:nvSpPr>
        <p:spPr bwMode="gray">
          <a:xfrm>
            <a:off x="285750" y="1820466"/>
            <a:ext cx="1012825" cy="769144"/>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3" name="Rectangle 61"/>
          <p:cNvSpPr>
            <a:spLocks noChangeArrowheads="1"/>
          </p:cNvSpPr>
          <p:nvPr/>
        </p:nvSpPr>
        <p:spPr bwMode="gray">
          <a:xfrm>
            <a:off x="1" y="203598"/>
            <a:ext cx="250825" cy="769144"/>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4" name="Rectangle 62"/>
          <p:cNvSpPr>
            <a:spLocks noChangeArrowheads="1"/>
          </p:cNvSpPr>
          <p:nvPr/>
        </p:nvSpPr>
        <p:spPr bwMode="gray">
          <a:xfrm>
            <a:off x="1331914" y="1191"/>
            <a:ext cx="1012825" cy="176213"/>
          </a:xfrm>
          <a:prstGeom prst="rect">
            <a:avLst/>
          </a:prstGeom>
          <a:solidFill>
            <a:srgbClr val="FFFFFF">
              <a:alpha val="5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36" name="Freeform 64"/>
          <p:cNvSpPr>
            <a:spLocks/>
          </p:cNvSpPr>
          <p:nvPr/>
        </p:nvSpPr>
        <p:spPr bwMode="gray">
          <a:xfrm>
            <a:off x="2365375" y="3406378"/>
            <a:ext cx="1009650" cy="775097"/>
          </a:xfrm>
          <a:custGeom>
            <a:avLst/>
            <a:gdLst>
              <a:gd name="T0" fmla="*/ 0 w 636"/>
              <a:gd name="T1" fmla="*/ 0 h 651"/>
              <a:gd name="T2" fmla="*/ 0 w 636"/>
              <a:gd name="T3" fmla="*/ 645 h 651"/>
              <a:gd name="T4" fmla="*/ 636 w 636"/>
              <a:gd name="T5" fmla="*/ 651 h 651"/>
              <a:gd name="T6" fmla="*/ 632 w 636"/>
              <a:gd name="T7" fmla="*/ 0 h 651"/>
              <a:gd name="T8" fmla="*/ 0 w 636"/>
              <a:gd name="T9" fmla="*/ 0 h 651"/>
            </a:gdLst>
            <a:ahLst/>
            <a:cxnLst>
              <a:cxn ang="0">
                <a:pos x="T0" y="T1"/>
              </a:cxn>
              <a:cxn ang="0">
                <a:pos x="T2" y="T3"/>
              </a:cxn>
              <a:cxn ang="0">
                <a:pos x="T4" y="T5"/>
              </a:cxn>
              <a:cxn ang="0">
                <a:pos x="T6" y="T7"/>
              </a:cxn>
              <a:cxn ang="0">
                <a:pos x="T8" y="T9"/>
              </a:cxn>
            </a:cxnLst>
            <a:rect l="0" t="0" r="r" b="b"/>
            <a:pathLst>
              <a:path w="636" h="651">
                <a:moveTo>
                  <a:pt x="0" y="0"/>
                </a:moveTo>
                <a:lnTo>
                  <a:pt x="0" y="645"/>
                </a:lnTo>
                <a:lnTo>
                  <a:pt x="636" y="651"/>
                </a:lnTo>
                <a:lnTo>
                  <a:pt x="632" y="0"/>
                </a:lnTo>
                <a:lnTo>
                  <a:pt x="0" y="0"/>
                </a:lnTo>
                <a:close/>
              </a:path>
            </a:pathLst>
          </a:custGeom>
          <a:solidFill>
            <a:srgbClr val="FFFFFF">
              <a:alpha val="39999"/>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03" name="Rectangle 31"/>
          <p:cNvSpPr>
            <a:spLocks noChangeArrowheads="1"/>
          </p:cNvSpPr>
          <p:nvPr/>
        </p:nvSpPr>
        <p:spPr bwMode="gray">
          <a:xfrm>
            <a:off x="285750" y="1826419"/>
            <a:ext cx="1012825" cy="769144"/>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075" name="Rectangle 3"/>
          <p:cNvSpPr>
            <a:spLocks noGrp="1" noChangeArrowheads="1"/>
          </p:cNvSpPr>
          <p:nvPr>
            <p:ph type="subTitle" idx="1"/>
          </p:nvPr>
        </p:nvSpPr>
        <p:spPr>
          <a:xfrm>
            <a:off x="333375" y="3813572"/>
            <a:ext cx="6400800" cy="342900"/>
          </a:xfrm>
        </p:spPr>
        <p:txBody>
          <a:bodyPr/>
          <a:lstStyle>
            <a:lvl1pPr marL="0" indent="0">
              <a:buFontTx/>
              <a:buNone/>
              <a:defRPr sz="1600">
                <a:latin typeface="Times New Roman" pitchFamily="18" charset="0"/>
              </a:defRPr>
            </a:lvl1pPr>
          </a:lstStyle>
          <a:p>
            <a:pPr lvl="0"/>
            <a:r>
              <a:rPr lang="en-US" noProof="0" smtClean="0"/>
              <a:t>Click to edit Master subtitle style</a:t>
            </a:r>
            <a:endParaRPr lang="en-IN" noProof="0" smtClean="0"/>
          </a:p>
        </p:txBody>
      </p:sp>
      <p:sp>
        <p:nvSpPr>
          <p:cNvPr id="3076" name="Rectangle 4"/>
          <p:cNvSpPr>
            <a:spLocks noGrp="1" noChangeArrowheads="1"/>
          </p:cNvSpPr>
          <p:nvPr>
            <p:ph type="dt" sz="half" idx="2"/>
          </p:nvPr>
        </p:nvSpPr>
        <p:spPr>
          <a:xfrm>
            <a:off x="457200" y="4805363"/>
            <a:ext cx="2133600" cy="235744"/>
          </a:xfrm>
        </p:spPr>
        <p:txBody>
          <a:bodyPr/>
          <a:lstStyle>
            <a:lvl1pPr>
              <a:defRPr/>
            </a:lvl1pPr>
          </a:lstStyle>
          <a:p>
            <a:endParaRPr lang="en-IN"/>
          </a:p>
        </p:txBody>
      </p:sp>
      <p:sp>
        <p:nvSpPr>
          <p:cNvPr id="3077" name="Rectangle 5"/>
          <p:cNvSpPr>
            <a:spLocks noGrp="1" noChangeArrowheads="1"/>
          </p:cNvSpPr>
          <p:nvPr>
            <p:ph type="ftr" sz="quarter" idx="3"/>
          </p:nvPr>
        </p:nvSpPr>
        <p:spPr>
          <a:xfrm>
            <a:off x="3124200" y="4805363"/>
            <a:ext cx="2895600" cy="235744"/>
          </a:xfrm>
        </p:spPr>
        <p:txBody>
          <a:bodyPr/>
          <a:lstStyle>
            <a:lvl1pPr>
              <a:defRPr/>
            </a:lvl1pPr>
          </a:lstStyle>
          <a:p>
            <a:endParaRPr lang="en-IN"/>
          </a:p>
        </p:txBody>
      </p:sp>
      <p:sp>
        <p:nvSpPr>
          <p:cNvPr id="3078" name="Rectangle 6"/>
          <p:cNvSpPr>
            <a:spLocks noGrp="1" noChangeArrowheads="1"/>
          </p:cNvSpPr>
          <p:nvPr>
            <p:ph type="sldNum" sz="quarter" idx="4"/>
          </p:nvPr>
        </p:nvSpPr>
        <p:spPr>
          <a:xfrm>
            <a:off x="6553200" y="4805363"/>
            <a:ext cx="2133600" cy="235744"/>
          </a:xfrm>
        </p:spPr>
        <p:txBody>
          <a:bodyPr/>
          <a:lstStyle>
            <a:lvl1pPr>
              <a:defRPr/>
            </a:lvl1pPr>
          </a:lstStyle>
          <a:p>
            <a:fld id="{D8FD1987-26A8-4C1B-AB67-3393AC7B2EA3}" type="slidenum">
              <a:rPr lang="en-IN"/>
              <a:pPr/>
              <a:t>‹#›</a:t>
            </a:fld>
            <a:endParaRPr lang="en-IN"/>
          </a:p>
        </p:txBody>
      </p:sp>
      <p:sp>
        <p:nvSpPr>
          <p:cNvPr id="3110" name="Text Box 38"/>
          <p:cNvSpPr txBox="1">
            <a:spLocks noChangeArrowheads="1"/>
          </p:cNvSpPr>
          <p:nvPr/>
        </p:nvSpPr>
        <p:spPr bwMode="gray">
          <a:xfrm>
            <a:off x="333375" y="3536156"/>
            <a:ext cx="1314784"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IN" sz="2200">
                <a:latin typeface="Arial Black" pitchFamily="34" charset="0"/>
              </a:rPr>
              <a:t>L/O/G/O</a:t>
            </a:r>
          </a:p>
        </p:txBody>
      </p:sp>
      <p:grpSp>
        <p:nvGrpSpPr>
          <p:cNvPr id="3143" name="Group 71"/>
          <p:cNvGrpSpPr>
            <a:grpSpLocks/>
          </p:cNvGrpSpPr>
          <p:nvPr/>
        </p:nvGrpSpPr>
        <p:grpSpPr bwMode="auto">
          <a:xfrm>
            <a:off x="8077201" y="0"/>
            <a:ext cx="1076325" cy="5143500"/>
            <a:chOff x="5088" y="0"/>
            <a:chExt cx="678" cy="4320"/>
          </a:xfrm>
        </p:grpSpPr>
        <p:sp>
          <p:nvSpPr>
            <p:cNvPr id="3138" name="Freeform 66"/>
            <p:cNvSpPr>
              <a:spLocks/>
            </p:cNvSpPr>
            <p:nvPr userDrawn="1"/>
          </p:nvSpPr>
          <p:spPr bwMode="gray">
            <a:xfrm>
              <a:off x="5088" y="0"/>
              <a:ext cx="672" cy="702"/>
            </a:xfrm>
            <a:custGeom>
              <a:avLst/>
              <a:gdLst>
                <a:gd name="T0" fmla="*/ 0 w 672"/>
                <a:gd name="T1" fmla="*/ 432 h 720"/>
                <a:gd name="T2" fmla="*/ 288 w 672"/>
                <a:gd name="T3" fmla="*/ 0 h 720"/>
                <a:gd name="T4" fmla="*/ 672 w 672"/>
                <a:gd name="T5" fmla="*/ 0 h 720"/>
                <a:gd name="T6" fmla="*/ 672 w 672"/>
                <a:gd name="T7" fmla="*/ 720 h 720"/>
                <a:gd name="T8" fmla="*/ 0 w 672"/>
                <a:gd name="T9" fmla="*/ 432 h 720"/>
              </a:gdLst>
              <a:ahLst/>
              <a:cxnLst>
                <a:cxn ang="0">
                  <a:pos x="T0" y="T1"/>
                </a:cxn>
                <a:cxn ang="0">
                  <a:pos x="T2" y="T3"/>
                </a:cxn>
                <a:cxn ang="0">
                  <a:pos x="T4" y="T5"/>
                </a:cxn>
                <a:cxn ang="0">
                  <a:pos x="T6" y="T7"/>
                </a:cxn>
                <a:cxn ang="0">
                  <a:pos x="T8" y="T9"/>
                </a:cxn>
              </a:cxnLst>
              <a:rect l="0" t="0" r="r" b="b"/>
              <a:pathLst>
                <a:path w="672" h="720">
                  <a:moveTo>
                    <a:pt x="0" y="432"/>
                  </a:moveTo>
                  <a:cubicBezTo>
                    <a:pt x="186" y="216"/>
                    <a:pt x="288" y="0"/>
                    <a:pt x="288" y="0"/>
                  </a:cubicBezTo>
                  <a:lnTo>
                    <a:pt x="672" y="0"/>
                  </a:lnTo>
                  <a:lnTo>
                    <a:pt x="672" y="720"/>
                  </a:lnTo>
                  <a:cubicBezTo>
                    <a:pt x="672" y="720"/>
                    <a:pt x="384" y="516"/>
                    <a:pt x="0" y="432"/>
                  </a:cubicBezTo>
                  <a:close/>
                </a:path>
              </a:pathLst>
            </a:custGeom>
            <a:solidFill>
              <a:srgbClr val="E8E8E8"/>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3139" name="Freeform 67"/>
            <p:cNvSpPr>
              <a:spLocks/>
            </p:cNvSpPr>
            <p:nvPr userDrawn="1"/>
          </p:nvSpPr>
          <p:spPr bwMode="gray">
            <a:xfrm>
              <a:off x="5602" y="3496"/>
              <a:ext cx="164" cy="824"/>
            </a:xfrm>
            <a:custGeom>
              <a:avLst/>
              <a:gdLst>
                <a:gd name="T0" fmla="*/ 206 w 212"/>
                <a:gd name="T1" fmla="*/ 0 h 824"/>
                <a:gd name="T2" fmla="*/ 0 w 212"/>
                <a:gd name="T3" fmla="*/ 82 h 824"/>
                <a:gd name="T4" fmla="*/ 168 w 212"/>
                <a:gd name="T5" fmla="*/ 824 h 824"/>
                <a:gd name="T6" fmla="*/ 212 w 212"/>
                <a:gd name="T7" fmla="*/ 822 h 824"/>
                <a:gd name="T8" fmla="*/ 206 w 212"/>
                <a:gd name="T9" fmla="*/ 0 h 824"/>
              </a:gdLst>
              <a:ahLst/>
              <a:cxnLst>
                <a:cxn ang="0">
                  <a:pos x="T0" y="T1"/>
                </a:cxn>
                <a:cxn ang="0">
                  <a:pos x="T2" y="T3"/>
                </a:cxn>
                <a:cxn ang="0">
                  <a:pos x="T4" y="T5"/>
                </a:cxn>
                <a:cxn ang="0">
                  <a:pos x="T6" y="T7"/>
                </a:cxn>
                <a:cxn ang="0">
                  <a:pos x="T8" y="T9"/>
                </a:cxn>
              </a:cxnLst>
              <a:rect l="0" t="0" r="r" b="b"/>
              <a:pathLst>
                <a:path w="212" h="824">
                  <a:moveTo>
                    <a:pt x="206" y="0"/>
                  </a:moveTo>
                  <a:cubicBezTo>
                    <a:pt x="104" y="54"/>
                    <a:pt x="0" y="82"/>
                    <a:pt x="0" y="82"/>
                  </a:cubicBezTo>
                  <a:cubicBezTo>
                    <a:pt x="0" y="82"/>
                    <a:pt x="148" y="378"/>
                    <a:pt x="168" y="824"/>
                  </a:cubicBezTo>
                  <a:lnTo>
                    <a:pt x="212" y="822"/>
                  </a:lnTo>
                  <a:cubicBezTo>
                    <a:pt x="212" y="822"/>
                    <a:pt x="209" y="411"/>
                    <a:pt x="206" y="0"/>
                  </a:cubicBezTo>
                  <a:close/>
                </a:path>
              </a:pathLst>
            </a:custGeom>
            <a:solidFill>
              <a:srgbClr val="E8E8E8"/>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grpSp>
      <p:sp>
        <p:nvSpPr>
          <p:cNvPr id="3152" name="Rectangle 80"/>
          <p:cNvSpPr>
            <a:spLocks noChangeArrowheads="1"/>
          </p:cNvSpPr>
          <p:nvPr/>
        </p:nvSpPr>
        <p:spPr bwMode="gray">
          <a:xfrm>
            <a:off x="5495925" y="1000125"/>
            <a:ext cx="660400" cy="769144"/>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153" name="Line 81"/>
          <p:cNvSpPr>
            <a:spLocks noChangeShapeType="1"/>
          </p:cNvSpPr>
          <p:nvPr/>
        </p:nvSpPr>
        <p:spPr bwMode="gray">
          <a:xfrm>
            <a:off x="5480050" y="1191"/>
            <a:ext cx="0" cy="3178969"/>
          </a:xfrm>
          <a:prstGeom prst="line">
            <a:avLst/>
          </a:prstGeom>
          <a:noFill/>
          <a:ln w="9525">
            <a:solidFill>
              <a:srgbClr val="FFFFFF"/>
            </a:solidFill>
            <a:round/>
            <a:headEnd/>
            <a:tailEnd/>
          </a:ln>
          <a:effectLst>
            <a:outerShdw dist="17961" dir="2700000" algn="ctr" rotWithShape="0">
              <a:schemeClr val="accent2">
                <a:alpha val="50000"/>
              </a:schemeClr>
            </a:outerShdw>
          </a:effectLst>
          <a:extLst>
            <a:ext uri="{909E8E84-426E-40DD-AFC4-6F175D3DCCD1}">
              <a14:hiddenFill xmlns:a14="http://schemas.microsoft.com/office/drawing/2010/main">
                <a:noFill/>
              </a14:hiddenFill>
            </a:ext>
          </a:extLst>
        </p:spPr>
        <p:txBody>
          <a:bodyPr/>
          <a:lstStyle/>
          <a:p>
            <a:endParaRPr lang="en-IN"/>
          </a:p>
        </p:txBody>
      </p:sp>
      <p:sp>
        <p:nvSpPr>
          <p:cNvPr id="3154" name="Rectangle 82"/>
          <p:cNvSpPr>
            <a:spLocks noChangeArrowheads="1"/>
          </p:cNvSpPr>
          <p:nvPr/>
        </p:nvSpPr>
        <p:spPr bwMode="gray">
          <a:xfrm>
            <a:off x="4457701" y="2621756"/>
            <a:ext cx="1012825" cy="769144"/>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3074" name="Rectangle 2"/>
          <p:cNvSpPr>
            <a:spLocks noGrp="1" noChangeArrowheads="1"/>
          </p:cNvSpPr>
          <p:nvPr>
            <p:ph type="ctrTitle"/>
          </p:nvPr>
        </p:nvSpPr>
        <p:spPr bwMode="gray">
          <a:xfrm>
            <a:off x="333375" y="1413273"/>
            <a:ext cx="8229600" cy="1102519"/>
          </a:xfrm>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800"/>
            </a:lvl1pPr>
          </a:lstStyle>
          <a:p>
            <a:pPr lvl="0"/>
            <a:r>
              <a:rPr lang="en-US" noProof="0" smtClean="0"/>
              <a:t>Click to edit Master title style</a:t>
            </a:r>
            <a:endParaRPr lang="en-IN" noProof="0" smtClean="0"/>
          </a:p>
        </p:txBody>
      </p:sp>
      <p:pic>
        <p:nvPicPr>
          <p:cNvPr id="3155" name="Picture 83" descr="water"/>
          <p:cNvPicPr>
            <a:picLocks noChangeAspect="1" noChangeArrowheads="1"/>
          </p:cNvPicPr>
          <p:nvPr/>
        </p:nvPicPr>
        <p:blipFill>
          <a:blip r:embed="rId2">
            <a:extLst>
              <a:ext uri="{28A0092B-C50C-407E-A947-70E740481C1C}">
                <a14:useLocalDpi xmlns:a14="http://schemas.microsoft.com/office/drawing/2010/main" val="0"/>
              </a:ext>
            </a:extLst>
          </a:blip>
          <a:srcRect l="22409" t="16374" b="27486"/>
          <a:stretch>
            <a:fillRect/>
          </a:stretch>
        </p:blipFill>
        <p:spPr bwMode="gray">
          <a:xfrm rot="393398">
            <a:off x="2667001" y="457200"/>
            <a:ext cx="2663825" cy="16478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115"/>
                                        </p:tgtEl>
                                        <p:attrNameLst>
                                          <p:attrName>style.visibility</p:attrName>
                                        </p:attrNameLst>
                                      </p:cBhvr>
                                      <p:to>
                                        <p:strVal val="visible"/>
                                      </p:to>
                                    </p:set>
                                    <p:animEffect transition="in" filter="fade">
                                      <p:cBhvr>
                                        <p:cTn id="7" dur="1000"/>
                                        <p:tgtEl>
                                          <p:spTgt spid="3115"/>
                                        </p:tgtEl>
                                      </p:cBhvr>
                                    </p:animEffect>
                                  </p:childTnLst>
                                </p:cTn>
                              </p:par>
                              <p:par>
                                <p:cTn id="8" presetID="10" presetClass="entr" presetSubtype="0" fill="hold" grpId="0" nodeType="withEffect">
                                  <p:stCondLst>
                                    <p:cond delay="600"/>
                                  </p:stCondLst>
                                  <p:childTnLst>
                                    <p:set>
                                      <p:cBhvr>
                                        <p:cTn id="9" dur="1" fill="hold">
                                          <p:stCondLst>
                                            <p:cond delay="0"/>
                                          </p:stCondLst>
                                        </p:cTn>
                                        <p:tgtEl>
                                          <p:spTgt spid="3114"/>
                                        </p:tgtEl>
                                        <p:attrNameLst>
                                          <p:attrName>style.visibility</p:attrName>
                                        </p:attrNameLst>
                                      </p:cBhvr>
                                      <p:to>
                                        <p:strVal val="visible"/>
                                      </p:to>
                                    </p:set>
                                    <p:animEffect transition="in" filter="fade">
                                      <p:cBhvr>
                                        <p:cTn id="10" dur="1000"/>
                                        <p:tgtEl>
                                          <p:spTgt spid="3114"/>
                                        </p:tgtEl>
                                      </p:cBhvr>
                                    </p:animEffect>
                                  </p:childTnLst>
                                </p:cTn>
                              </p:par>
                              <p:par>
                                <p:cTn id="11" presetID="10" presetClass="entr" presetSubtype="0" fill="hold" grpId="0" nodeType="withEffect">
                                  <p:stCondLst>
                                    <p:cond delay="1300"/>
                                  </p:stCondLst>
                                  <p:childTnLst>
                                    <p:set>
                                      <p:cBhvr>
                                        <p:cTn id="12" dur="1" fill="hold">
                                          <p:stCondLst>
                                            <p:cond delay="0"/>
                                          </p:stCondLst>
                                        </p:cTn>
                                        <p:tgtEl>
                                          <p:spTgt spid="3113"/>
                                        </p:tgtEl>
                                        <p:attrNameLst>
                                          <p:attrName>style.visibility</p:attrName>
                                        </p:attrNameLst>
                                      </p:cBhvr>
                                      <p:to>
                                        <p:strVal val="visible"/>
                                      </p:to>
                                    </p:set>
                                    <p:animEffect transition="in" filter="fade">
                                      <p:cBhvr>
                                        <p:cTn id="13" dur="1000"/>
                                        <p:tgtEl>
                                          <p:spTgt spid="3113"/>
                                        </p:tgtEl>
                                      </p:cBhvr>
                                    </p:animEffect>
                                  </p:childTnLst>
                                </p:cTn>
                              </p:par>
                              <p:par>
                                <p:cTn id="14" presetID="10" presetClass="entr" presetSubtype="0" fill="hold" grpId="0" nodeType="withEffect">
                                  <p:stCondLst>
                                    <p:cond delay="2000"/>
                                  </p:stCondLst>
                                  <p:childTnLst>
                                    <p:set>
                                      <p:cBhvr>
                                        <p:cTn id="15" dur="1" fill="hold">
                                          <p:stCondLst>
                                            <p:cond delay="0"/>
                                          </p:stCondLst>
                                        </p:cTn>
                                        <p:tgtEl>
                                          <p:spTgt spid="3112"/>
                                        </p:tgtEl>
                                        <p:attrNameLst>
                                          <p:attrName>style.visibility</p:attrName>
                                        </p:attrNameLst>
                                      </p:cBhvr>
                                      <p:to>
                                        <p:strVal val="visible"/>
                                      </p:to>
                                    </p:set>
                                    <p:animEffect transition="in" filter="fade">
                                      <p:cBhvr>
                                        <p:cTn id="16" dur="1000"/>
                                        <p:tgtEl>
                                          <p:spTgt spid="3112"/>
                                        </p:tgtEl>
                                      </p:cBhvr>
                                    </p:animEffect>
                                  </p:childTnLst>
                                </p:cTn>
                              </p:par>
                            </p:childTnLst>
                          </p:cTn>
                        </p:par>
                        <p:par>
                          <p:cTn id="17" fill="hold" nodeType="afterGroup">
                            <p:stCondLst>
                              <p:cond delay="3000"/>
                            </p:stCondLst>
                            <p:childTnLst>
                              <p:par>
                                <p:cTn id="18" presetID="26" presetClass="emph" presetSubtype="0" fill="hold" grpId="1" nodeType="afterEffect">
                                  <p:stCondLst>
                                    <p:cond delay="0"/>
                                  </p:stCondLst>
                                  <p:childTnLst>
                                    <p:animEffect transition="out" filter="fade">
                                      <p:cBhvr>
                                        <p:cTn id="19" dur="2000" tmFilter="0, 0; .2, .5; .8, .5; 1, 0"/>
                                        <p:tgtEl>
                                          <p:spTgt spid="3115"/>
                                        </p:tgtEl>
                                      </p:cBhvr>
                                    </p:animEffect>
                                    <p:animScale>
                                      <p:cBhvr>
                                        <p:cTn id="20" dur="1000" autoRev="1" fill="hold"/>
                                        <p:tgtEl>
                                          <p:spTgt spid="3115"/>
                                        </p:tgtEl>
                                      </p:cBhvr>
                                      <p:by x="105000" y="105000"/>
                                    </p:animScale>
                                  </p:childTnLst>
                                </p:cTn>
                              </p:par>
                              <p:par>
                                <p:cTn id="21" presetID="26" presetClass="emph" presetSubtype="0" fill="hold" grpId="1" nodeType="withEffect">
                                  <p:stCondLst>
                                    <p:cond delay="500"/>
                                  </p:stCondLst>
                                  <p:childTnLst>
                                    <p:animEffect transition="out" filter="fade">
                                      <p:cBhvr>
                                        <p:cTn id="22" dur="2000" tmFilter="0, 0; .2, .5; .8, .5; 1, 0"/>
                                        <p:tgtEl>
                                          <p:spTgt spid="3114"/>
                                        </p:tgtEl>
                                      </p:cBhvr>
                                    </p:animEffect>
                                    <p:animScale>
                                      <p:cBhvr>
                                        <p:cTn id="23" dur="1000" autoRev="1" fill="hold"/>
                                        <p:tgtEl>
                                          <p:spTgt spid="3114"/>
                                        </p:tgtEl>
                                      </p:cBhvr>
                                      <p:by x="105000" y="105000"/>
                                    </p:animScale>
                                  </p:childTnLst>
                                </p:cTn>
                              </p:par>
                              <p:par>
                                <p:cTn id="24" presetID="26" presetClass="emph" presetSubtype="0" fill="hold" grpId="1" nodeType="withEffect">
                                  <p:stCondLst>
                                    <p:cond delay="1000"/>
                                  </p:stCondLst>
                                  <p:childTnLst>
                                    <p:animEffect transition="out" filter="fade">
                                      <p:cBhvr>
                                        <p:cTn id="25" dur="2000" tmFilter="0, 0; .2, .5; .8, .5; 1, 0"/>
                                        <p:tgtEl>
                                          <p:spTgt spid="3113"/>
                                        </p:tgtEl>
                                      </p:cBhvr>
                                    </p:animEffect>
                                    <p:animScale>
                                      <p:cBhvr>
                                        <p:cTn id="26" dur="1000" autoRev="1" fill="hold"/>
                                        <p:tgtEl>
                                          <p:spTgt spid="3113"/>
                                        </p:tgtEl>
                                      </p:cBhvr>
                                      <p:by x="105000" y="105000"/>
                                    </p:animScale>
                                  </p:childTnLst>
                                </p:cTn>
                              </p:par>
                              <p:par>
                                <p:cTn id="27" presetID="26" presetClass="emph" presetSubtype="0" fill="hold" grpId="1" nodeType="withEffect">
                                  <p:stCondLst>
                                    <p:cond delay="1600"/>
                                  </p:stCondLst>
                                  <p:childTnLst>
                                    <p:animEffect transition="out" filter="fade">
                                      <p:cBhvr>
                                        <p:cTn id="28" dur="2000" tmFilter="0, 0; .2, .5; .8, .5; 1, 0"/>
                                        <p:tgtEl>
                                          <p:spTgt spid="3112"/>
                                        </p:tgtEl>
                                      </p:cBhvr>
                                    </p:animEffect>
                                    <p:animScale>
                                      <p:cBhvr>
                                        <p:cTn id="29" dur="1000" autoRev="1" fill="hold"/>
                                        <p:tgtEl>
                                          <p:spTgt spid="3112"/>
                                        </p:tgtEl>
                                      </p:cBhvr>
                                      <p:by x="105000" y="105000"/>
                                    </p:animScale>
                                  </p:childTnLst>
                                </p:cTn>
                              </p:par>
                            </p:childTnLst>
                          </p:cTn>
                        </p:par>
                        <p:par>
                          <p:cTn id="30" fill="hold" nodeType="afterGroup">
                            <p:stCondLst>
                              <p:cond delay="6600"/>
                            </p:stCondLst>
                            <p:childTnLst>
                              <p:par>
                                <p:cTn id="31" presetID="19" presetClass="emph" presetSubtype="0" fill="hold" grpId="2" nodeType="afterEffect">
                                  <p:stCondLst>
                                    <p:cond delay="0"/>
                                  </p:stCondLst>
                                  <p:childTnLst>
                                    <p:animClr clrSpc="rgb" dir="cw">
                                      <p:cBhvr override="childStyle">
                                        <p:cTn id="32" dur="1000" fill="hold"/>
                                        <p:tgtEl>
                                          <p:spTgt spid="3115"/>
                                        </p:tgtEl>
                                        <p:attrNameLst>
                                          <p:attrName>style.color</p:attrName>
                                        </p:attrNameLst>
                                      </p:cBhvr>
                                      <p:to>
                                        <a:schemeClr val="hlink"/>
                                      </p:to>
                                    </p:animClr>
                                    <p:animClr clrSpc="rgb" dir="cw">
                                      <p:cBhvr>
                                        <p:cTn id="33" dur="1000" fill="hold"/>
                                        <p:tgtEl>
                                          <p:spTgt spid="3115"/>
                                        </p:tgtEl>
                                        <p:attrNameLst>
                                          <p:attrName>fillcolor</p:attrName>
                                        </p:attrNameLst>
                                      </p:cBhvr>
                                      <p:to>
                                        <a:schemeClr val="hlink"/>
                                      </p:to>
                                    </p:animClr>
                                    <p:set>
                                      <p:cBhvr>
                                        <p:cTn id="34" dur="1000" fill="hold"/>
                                        <p:tgtEl>
                                          <p:spTgt spid="3115"/>
                                        </p:tgtEl>
                                        <p:attrNameLst>
                                          <p:attrName>fill.type</p:attrName>
                                        </p:attrNameLst>
                                      </p:cBhvr>
                                      <p:to>
                                        <p:strVal val="solid"/>
                                      </p:to>
                                    </p:set>
                                    <p:set>
                                      <p:cBhvr>
                                        <p:cTn id="35" dur="1000" fill="hold"/>
                                        <p:tgtEl>
                                          <p:spTgt spid="3115"/>
                                        </p:tgtEl>
                                        <p:attrNameLst>
                                          <p:attrName>fill.on</p:attrName>
                                        </p:attrNameLst>
                                      </p:cBhvr>
                                      <p:to>
                                        <p:strVal val="true"/>
                                      </p:to>
                                    </p:set>
                                  </p:childTnLst>
                                </p:cTn>
                              </p:par>
                              <p:par>
                                <p:cTn id="36" presetID="19" presetClass="emph" presetSubtype="0" fill="hold" grpId="2" nodeType="withEffect">
                                  <p:stCondLst>
                                    <p:cond delay="500"/>
                                  </p:stCondLst>
                                  <p:childTnLst>
                                    <p:animClr clrSpc="rgb" dir="cw">
                                      <p:cBhvr override="childStyle">
                                        <p:cTn id="37" dur="1000" fill="hold"/>
                                        <p:tgtEl>
                                          <p:spTgt spid="3114"/>
                                        </p:tgtEl>
                                        <p:attrNameLst>
                                          <p:attrName>style.color</p:attrName>
                                        </p:attrNameLst>
                                      </p:cBhvr>
                                      <p:to>
                                        <a:schemeClr val="folHlink"/>
                                      </p:to>
                                    </p:animClr>
                                    <p:animClr clrSpc="rgb" dir="cw">
                                      <p:cBhvr>
                                        <p:cTn id="38" dur="1000" fill="hold"/>
                                        <p:tgtEl>
                                          <p:spTgt spid="3114"/>
                                        </p:tgtEl>
                                        <p:attrNameLst>
                                          <p:attrName>fillcolor</p:attrName>
                                        </p:attrNameLst>
                                      </p:cBhvr>
                                      <p:to>
                                        <a:schemeClr val="folHlink"/>
                                      </p:to>
                                    </p:animClr>
                                    <p:set>
                                      <p:cBhvr>
                                        <p:cTn id="39" dur="1000" fill="hold"/>
                                        <p:tgtEl>
                                          <p:spTgt spid="3114"/>
                                        </p:tgtEl>
                                        <p:attrNameLst>
                                          <p:attrName>fill.type</p:attrName>
                                        </p:attrNameLst>
                                      </p:cBhvr>
                                      <p:to>
                                        <p:strVal val="solid"/>
                                      </p:to>
                                    </p:set>
                                    <p:set>
                                      <p:cBhvr>
                                        <p:cTn id="40" dur="1000" fill="hold"/>
                                        <p:tgtEl>
                                          <p:spTgt spid="3114"/>
                                        </p:tgtEl>
                                        <p:attrNameLst>
                                          <p:attrName>fill.on</p:attrName>
                                        </p:attrNameLst>
                                      </p:cBhvr>
                                      <p:to>
                                        <p:strVal val="true"/>
                                      </p:to>
                                    </p:set>
                                  </p:childTnLst>
                                </p:cTn>
                              </p:par>
                              <p:par>
                                <p:cTn id="41" presetID="19" presetClass="emph" presetSubtype="0" fill="hold" grpId="2" nodeType="withEffect">
                                  <p:stCondLst>
                                    <p:cond delay="900"/>
                                  </p:stCondLst>
                                  <p:childTnLst>
                                    <p:animClr clrSpc="rgb" dir="cw">
                                      <p:cBhvr override="childStyle">
                                        <p:cTn id="42" dur="1000" fill="hold"/>
                                        <p:tgtEl>
                                          <p:spTgt spid="3113"/>
                                        </p:tgtEl>
                                        <p:attrNameLst>
                                          <p:attrName>style.color</p:attrName>
                                        </p:attrNameLst>
                                      </p:cBhvr>
                                      <p:to>
                                        <a:schemeClr val="accent1"/>
                                      </p:to>
                                    </p:animClr>
                                    <p:animClr clrSpc="rgb" dir="cw">
                                      <p:cBhvr>
                                        <p:cTn id="43" dur="1000" fill="hold"/>
                                        <p:tgtEl>
                                          <p:spTgt spid="3113"/>
                                        </p:tgtEl>
                                        <p:attrNameLst>
                                          <p:attrName>fillcolor</p:attrName>
                                        </p:attrNameLst>
                                      </p:cBhvr>
                                      <p:to>
                                        <a:schemeClr val="accent1"/>
                                      </p:to>
                                    </p:animClr>
                                    <p:set>
                                      <p:cBhvr>
                                        <p:cTn id="44" dur="1000" fill="hold"/>
                                        <p:tgtEl>
                                          <p:spTgt spid="3113"/>
                                        </p:tgtEl>
                                        <p:attrNameLst>
                                          <p:attrName>fill.type</p:attrName>
                                        </p:attrNameLst>
                                      </p:cBhvr>
                                      <p:to>
                                        <p:strVal val="solid"/>
                                      </p:to>
                                    </p:set>
                                    <p:set>
                                      <p:cBhvr>
                                        <p:cTn id="45" dur="1000" fill="hold"/>
                                        <p:tgtEl>
                                          <p:spTgt spid="3113"/>
                                        </p:tgtEl>
                                        <p:attrNameLst>
                                          <p:attrName>fill.on</p:attrName>
                                        </p:attrNameLst>
                                      </p:cBhvr>
                                      <p:to>
                                        <p:strVal val="true"/>
                                      </p:to>
                                    </p:set>
                                  </p:childTnLst>
                                </p:cTn>
                              </p:par>
                              <p:par>
                                <p:cTn id="46" presetID="19" presetClass="emph" presetSubtype="0" fill="hold" grpId="2" nodeType="withEffect">
                                  <p:stCondLst>
                                    <p:cond delay="1400"/>
                                  </p:stCondLst>
                                  <p:childTnLst>
                                    <p:animClr clrSpc="rgb" dir="cw">
                                      <p:cBhvr override="childStyle">
                                        <p:cTn id="47" dur="1000" fill="hold"/>
                                        <p:tgtEl>
                                          <p:spTgt spid="3112"/>
                                        </p:tgtEl>
                                        <p:attrNameLst>
                                          <p:attrName>style.color</p:attrName>
                                        </p:attrNameLst>
                                      </p:cBhvr>
                                      <p:to>
                                        <a:schemeClr val="accent2"/>
                                      </p:to>
                                    </p:animClr>
                                    <p:animClr clrSpc="rgb" dir="cw">
                                      <p:cBhvr>
                                        <p:cTn id="48" dur="1000" fill="hold"/>
                                        <p:tgtEl>
                                          <p:spTgt spid="3112"/>
                                        </p:tgtEl>
                                        <p:attrNameLst>
                                          <p:attrName>fillcolor</p:attrName>
                                        </p:attrNameLst>
                                      </p:cBhvr>
                                      <p:to>
                                        <a:schemeClr val="accent2"/>
                                      </p:to>
                                    </p:animClr>
                                    <p:set>
                                      <p:cBhvr>
                                        <p:cTn id="49" dur="1000" fill="hold"/>
                                        <p:tgtEl>
                                          <p:spTgt spid="3112"/>
                                        </p:tgtEl>
                                        <p:attrNameLst>
                                          <p:attrName>fill.type</p:attrName>
                                        </p:attrNameLst>
                                      </p:cBhvr>
                                      <p:to>
                                        <p:strVal val="solid"/>
                                      </p:to>
                                    </p:set>
                                    <p:set>
                                      <p:cBhvr>
                                        <p:cTn id="50" dur="1000" fill="hold"/>
                                        <p:tgtEl>
                                          <p:spTgt spid="3112"/>
                                        </p:tgtEl>
                                        <p:attrNameLst>
                                          <p:attrName>fill.on</p:attrName>
                                        </p:attrNameLst>
                                      </p:cBhvr>
                                      <p:to>
                                        <p:strVal val="true"/>
                                      </p:to>
                                    </p:set>
                                  </p:childTnLst>
                                </p:cTn>
                              </p:par>
                            </p:childTnLst>
                          </p:cTn>
                        </p:par>
                        <p:par>
                          <p:cTn id="51" fill="hold" nodeType="afterGroup">
                            <p:stCondLst>
                              <p:cond delay="9000"/>
                            </p:stCondLst>
                            <p:childTnLst>
                              <p:par>
                                <p:cTn id="52" presetID="19" presetClass="emph" presetSubtype="0" fill="hold" grpId="3" nodeType="afterEffect">
                                  <p:stCondLst>
                                    <p:cond delay="0"/>
                                  </p:stCondLst>
                                  <p:childTnLst>
                                    <p:animClr clrSpc="rgb" dir="cw">
                                      <p:cBhvr override="childStyle">
                                        <p:cTn id="53" dur="1000" fill="hold"/>
                                        <p:tgtEl>
                                          <p:spTgt spid="3115"/>
                                        </p:tgtEl>
                                        <p:attrNameLst>
                                          <p:attrName>style.color</p:attrName>
                                        </p:attrNameLst>
                                      </p:cBhvr>
                                      <p:to>
                                        <a:schemeClr val="folHlink"/>
                                      </p:to>
                                    </p:animClr>
                                    <p:animClr clrSpc="rgb" dir="cw">
                                      <p:cBhvr>
                                        <p:cTn id="54" dur="1000" fill="hold"/>
                                        <p:tgtEl>
                                          <p:spTgt spid="3115"/>
                                        </p:tgtEl>
                                        <p:attrNameLst>
                                          <p:attrName>fillcolor</p:attrName>
                                        </p:attrNameLst>
                                      </p:cBhvr>
                                      <p:to>
                                        <a:schemeClr val="folHlink"/>
                                      </p:to>
                                    </p:animClr>
                                    <p:set>
                                      <p:cBhvr>
                                        <p:cTn id="55" dur="1000" fill="hold"/>
                                        <p:tgtEl>
                                          <p:spTgt spid="3115"/>
                                        </p:tgtEl>
                                        <p:attrNameLst>
                                          <p:attrName>fill.type</p:attrName>
                                        </p:attrNameLst>
                                      </p:cBhvr>
                                      <p:to>
                                        <p:strVal val="solid"/>
                                      </p:to>
                                    </p:set>
                                    <p:set>
                                      <p:cBhvr>
                                        <p:cTn id="56" dur="1000" fill="hold"/>
                                        <p:tgtEl>
                                          <p:spTgt spid="3115"/>
                                        </p:tgtEl>
                                        <p:attrNameLst>
                                          <p:attrName>fill.on</p:attrName>
                                        </p:attrNameLst>
                                      </p:cBhvr>
                                      <p:to>
                                        <p:strVal val="true"/>
                                      </p:to>
                                    </p:set>
                                  </p:childTnLst>
                                </p:cTn>
                              </p:par>
                              <p:par>
                                <p:cTn id="57" presetID="19" presetClass="emph" presetSubtype="0" fill="hold" grpId="3" nodeType="withEffect">
                                  <p:stCondLst>
                                    <p:cond delay="700"/>
                                  </p:stCondLst>
                                  <p:childTnLst>
                                    <p:animClr clrSpc="rgb" dir="cw">
                                      <p:cBhvr override="childStyle">
                                        <p:cTn id="58" dur="1000" fill="hold"/>
                                        <p:tgtEl>
                                          <p:spTgt spid="3114"/>
                                        </p:tgtEl>
                                        <p:attrNameLst>
                                          <p:attrName>style.color</p:attrName>
                                        </p:attrNameLst>
                                      </p:cBhvr>
                                      <p:to>
                                        <a:schemeClr val="accent1"/>
                                      </p:to>
                                    </p:animClr>
                                    <p:animClr clrSpc="rgb" dir="cw">
                                      <p:cBhvr>
                                        <p:cTn id="59" dur="1000" fill="hold"/>
                                        <p:tgtEl>
                                          <p:spTgt spid="3114"/>
                                        </p:tgtEl>
                                        <p:attrNameLst>
                                          <p:attrName>fillcolor</p:attrName>
                                        </p:attrNameLst>
                                      </p:cBhvr>
                                      <p:to>
                                        <a:schemeClr val="accent1"/>
                                      </p:to>
                                    </p:animClr>
                                    <p:set>
                                      <p:cBhvr>
                                        <p:cTn id="60" dur="1000" fill="hold"/>
                                        <p:tgtEl>
                                          <p:spTgt spid="3114"/>
                                        </p:tgtEl>
                                        <p:attrNameLst>
                                          <p:attrName>fill.type</p:attrName>
                                        </p:attrNameLst>
                                      </p:cBhvr>
                                      <p:to>
                                        <p:strVal val="solid"/>
                                      </p:to>
                                    </p:set>
                                    <p:set>
                                      <p:cBhvr>
                                        <p:cTn id="61" dur="1000" fill="hold"/>
                                        <p:tgtEl>
                                          <p:spTgt spid="3114"/>
                                        </p:tgtEl>
                                        <p:attrNameLst>
                                          <p:attrName>fill.on</p:attrName>
                                        </p:attrNameLst>
                                      </p:cBhvr>
                                      <p:to>
                                        <p:strVal val="true"/>
                                      </p:to>
                                    </p:set>
                                  </p:childTnLst>
                                </p:cTn>
                              </p:par>
                              <p:par>
                                <p:cTn id="62" presetID="19" presetClass="emph" presetSubtype="0" fill="hold" grpId="3" nodeType="withEffect">
                                  <p:stCondLst>
                                    <p:cond delay="0"/>
                                  </p:stCondLst>
                                  <p:childTnLst>
                                    <p:animClr clrSpc="rgb" dir="cw">
                                      <p:cBhvr override="childStyle">
                                        <p:cTn id="63" dur="1000" fill="hold"/>
                                        <p:tgtEl>
                                          <p:spTgt spid="3113"/>
                                        </p:tgtEl>
                                        <p:attrNameLst>
                                          <p:attrName>style.color</p:attrName>
                                        </p:attrNameLst>
                                      </p:cBhvr>
                                      <p:to>
                                        <a:schemeClr val="accent2"/>
                                      </p:to>
                                    </p:animClr>
                                    <p:animClr clrSpc="rgb" dir="cw">
                                      <p:cBhvr>
                                        <p:cTn id="64" dur="1000" fill="hold"/>
                                        <p:tgtEl>
                                          <p:spTgt spid="3113"/>
                                        </p:tgtEl>
                                        <p:attrNameLst>
                                          <p:attrName>fillcolor</p:attrName>
                                        </p:attrNameLst>
                                      </p:cBhvr>
                                      <p:to>
                                        <a:schemeClr val="accent2"/>
                                      </p:to>
                                    </p:animClr>
                                    <p:set>
                                      <p:cBhvr>
                                        <p:cTn id="65" dur="1000" fill="hold"/>
                                        <p:tgtEl>
                                          <p:spTgt spid="3113"/>
                                        </p:tgtEl>
                                        <p:attrNameLst>
                                          <p:attrName>fill.type</p:attrName>
                                        </p:attrNameLst>
                                      </p:cBhvr>
                                      <p:to>
                                        <p:strVal val="solid"/>
                                      </p:to>
                                    </p:set>
                                    <p:set>
                                      <p:cBhvr>
                                        <p:cTn id="66" dur="1000" fill="hold"/>
                                        <p:tgtEl>
                                          <p:spTgt spid="3113"/>
                                        </p:tgtEl>
                                        <p:attrNameLst>
                                          <p:attrName>fill.on</p:attrName>
                                        </p:attrNameLst>
                                      </p:cBhvr>
                                      <p:to>
                                        <p:strVal val="true"/>
                                      </p:to>
                                    </p:set>
                                  </p:childTnLst>
                                </p:cTn>
                              </p:par>
                              <p:par>
                                <p:cTn id="67" presetID="19" presetClass="emph" presetSubtype="0" fill="hold" grpId="3" nodeType="withEffect">
                                  <p:stCondLst>
                                    <p:cond delay="700"/>
                                  </p:stCondLst>
                                  <p:childTnLst>
                                    <p:animClr clrSpc="rgb" dir="cw">
                                      <p:cBhvr override="childStyle">
                                        <p:cTn id="68" dur="1000" fill="hold"/>
                                        <p:tgtEl>
                                          <p:spTgt spid="3112"/>
                                        </p:tgtEl>
                                        <p:attrNameLst>
                                          <p:attrName>style.color</p:attrName>
                                        </p:attrNameLst>
                                      </p:cBhvr>
                                      <p:to>
                                        <a:schemeClr val="hlink"/>
                                      </p:to>
                                    </p:animClr>
                                    <p:animClr clrSpc="rgb" dir="cw">
                                      <p:cBhvr>
                                        <p:cTn id="69" dur="1000" fill="hold"/>
                                        <p:tgtEl>
                                          <p:spTgt spid="3112"/>
                                        </p:tgtEl>
                                        <p:attrNameLst>
                                          <p:attrName>fillcolor</p:attrName>
                                        </p:attrNameLst>
                                      </p:cBhvr>
                                      <p:to>
                                        <a:schemeClr val="hlink"/>
                                      </p:to>
                                    </p:animClr>
                                    <p:set>
                                      <p:cBhvr>
                                        <p:cTn id="70" dur="1000" fill="hold"/>
                                        <p:tgtEl>
                                          <p:spTgt spid="3112"/>
                                        </p:tgtEl>
                                        <p:attrNameLst>
                                          <p:attrName>fill.type</p:attrName>
                                        </p:attrNameLst>
                                      </p:cBhvr>
                                      <p:to>
                                        <p:strVal val="solid"/>
                                      </p:to>
                                    </p:set>
                                    <p:set>
                                      <p:cBhvr>
                                        <p:cTn id="71" dur="1000" fill="hold"/>
                                        <p:tgtEl>
                                          <p:spTgt spid="3112"/>
                                        </p:tgtEl>
                                        <p:attrNameLst>
                                          <p:attrName>fill.on</p:attrName>
                                        </p:attrNameLst>
                                      </p:cBhvr>
                                      <p:to>
                                        <p:strVal val="true"/>
                                      </p:to>
                                    </p:set>
                                  </p:childTnLst>
                                </p:cTn>
                              </p:par>
                              <p:par>
                                <p:cTn id="72" presetID="10" presetClass="entr" presetSubtype="0" fill="hold" nodeType="withEffect">
                                  <p:stCondLst>
                                    <p:cond delay="0"/>
                                  </p:stCondLst>
                                  <p:childTnLst>
                                    <p:set>
                                      <p:cBhvr>
                                        <p:cTn id="73" dur="1" fill="hold">
                                          <p:stCondLst>
                                            <p:cond delay="0"/>
                                          </p:stCondLst>
                                        </p:cTn>
                                        <p:tgtEl>
                                          <p:spTgt spid="3143"/>
                                        </p:tgtEl>
                                        <p:attrNameLst>
                                          <p:attrName>style.visibility</p:attrName>
                                        </p:attrNameLst>
                                      </p:cBhvr>
                                      <p:to>
                                        <p:strVal val="visible"/>
                                      </p:to>
                                    </p:set>
                                    <p:animEffect transition="in" filter="fade">
                                      <p:cBhvr>
                                        <p:cTn id="74" dur="1000"/>
                                        <p:tgtEl>
                                          <p:spTgt spid="31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2" grpId="0" animBg="1"/>
      <p:bldP spid="3112" grpId="1" animBg="1"/>
      <p:bldP spid="3112" grpId="2" animBg="1"/>
      <p:bldP spid="3112" grpId="3" animBg="1"/>
      <p:bldP spid="3113" grpId="0" animBg="1"/>
      <p:bldP spid="3113" grpId="1" animBg="1"/>
      <p:bldP spid="3113" grpId="2" animBg="1"/>
      <p:bldP spid="3113" grpId="3" animBg="1"/>
      <p:bldP spid="3114" grpId="0" animBg="1"/>
      <p:bldP spid="3114" grpId="1" animBg="1"/>
      <p:bldP spid="3114" grpId="2" animBg="1"/>
      <p:bldP spid="3114" grpId="3" animBg="1"/>
      <p:bldP spid="3115" grpId="0" animBg="1"/>
      <p:bldP spid="3115" grpId="1" animBg="1"/>
      <p:bldP spid="3115" grpId="2" animBg="1"/>
      <p:bldP spid="3115" grpId="3"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6FF53E79-6717-4136-A829-C7D9F78DACD8}" type="slidenum">
              <a:rPr lang="en-IN"/>
              <a:pPr/>
              <a:t>‹#›</a:t>
            </a:fld>
            <a:endParaRPr lang="en-IN"/>
          </a:p>
        </p:txBody>
      </p:sp>
    </p:spTree>
    <p:extLst>
      <p:ext uri="{BB962C8B-B14F-4D97-AF65-F5344CB8AC3E}">
        <p14:creationId xmlns:p14="http://schemas.microsoft.com/office/powerpoint/2010/main" val="4163619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44079"/>
            <a:ext cx="2057400" cy="4350544"/>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44079"/>
            <a:ext cx="6019800" cy="43505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08EBCDDB-3EC8-4C90-BD3D-FA81D16A5634}" type="slidenum">
              <a:rPr lang="en-IN"/>
              <a:pPr/>
              <a:t>‹#›</a:t>
            </a:fld>
            <a:endParaRPr lang="en-IN"/>
          </a:p>
        </p:txBody>
      </p:sp>
    </p:spTree>
    <p:extLst>
      <p:ext uri="{BB962C8B-B14F-4D97-AF65-F5344CB8AC3E}">
        <p14:creationId xmlns:p14="http://schemas.microsoft.com/office/powerpoint/2010/main" val="23521838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Text Placeholder 2"/>
          <p:cNvSpPr>
            <a:spLocks noGrp="1"/>
          </p:cNvSpPr>
          <p:nvPr>
            <p:ph type="body" sz="half" idx="1"/>
          </p:nvPr>
        </p:nvSpPr>
        <p:spPr>
          <a:xfrm>
            <a:off x="457200" y="1200151"/>
            <a:ext cx="4038600" cy="33944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200151"/>
            <a:ext cx="4038600" cy="33944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a:xfrm>
            <a:off x="457200" y="4683919"/>
            <a:ext cx="2133600" cy="357188"/>
          </a:xfrm>
        </p:spPr>
        <p:txBody>
          <a:bodyPr/>
          <a:lstStyle>
            <a:lvl1pPr>
              <a:defRPr/>
            </a:lvl1pPr>
          </a:lstStyle>
          <a:p>
            <a:endParaRPr lang="en-IN"/>
          </a:p>
        </p:txBody>
      </p:sp>
      <p:sp>
        <p:nvSpPr>
          <p:cNvPr id="6" name="Footer Placeholder 5"/>
          <p:cNvSpPr>
            <a:spLocks noGrp="1"/>
          </p:cNvSpPr>
          <p:nvPr>
            <p:ph type="ftr" sz="quarter" idx="11"/>
          </p:nvPr>
        </p:nvSpPr>
        <p:spPr>
          <a:xfrm>
            <a:off x="3124200" y="4683919"/>
            <a:ext cx="2895600" cy="357188"/>
          </a:xfrm>
        </p:spPr>
        <p:txBody>
          <a:bodyPr/>
          <a:lstStyle>
            <a:lvl1pPr>
              <a:defRPr/>
            </a:lvl1pPr>
          </a:lstStyle>
          <a:p>
            <a:endParaRPr lang="en-IN"/>
          </a:p>
        </p:txBody>
      </p:sp>
      <p:sp>
        <p:nvSpPr>
          <p:cNvPr id="7" name="Slide Number Placeholder 6"/>
          <p:cNvSpPr>
            <a:spLocks noGrp="1"/>
          </p:cNvSpPr>
          <p:nvPr>
            <p:ph type="sldNum" sz="quarter" idx="12"/>
          </p:nvPr>
        </p:nvSpPr>
        <p:spPr>
          <a:xfrm>
            <a:off x="6553200" y="4683919"/>
            <a:ext cx="2133600" cy="357188"/>
          </a:xfrm>
        </p:spPr>
        <p:txBody>
          <a:bodyPr/>
          <a:lstStyle>
            <a:lvl1pPr>
              <a:defRPr/>
            </a:lvl1pPr>
          </a:lstStyle>
          <a:p>
            <a:fld id="{8ECE4694-2EAD-4539-9BDB-01FB3A121FBD}" type="slidenum">
              <a:rPr lang="en-IN"/>
              <a:pPr/>
              <a:t>‹#›</a:t>
            </a:fld>
            <a:endParaRPr lang="en-IN"/>
          </a:p>
        </p:txBody>
      </p:sp>
    </p:spTree>
    <p:extLst>
      <p:ext uri="{BB962C8B-B14F-4D97-AF65-F5344CB8AC3E}">
        <p14:creationId xmlns:p14="http://schemas.microsoft.com/office/powerpoint/2010/main" val="8963074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Text Placeholder 2"/>
          <p:cNvSpPr>
            <a:spLocks noGrp="1"/>
          </p:cNvSpPr>
          <p:nvPr>
            <p:ph type="body" sz="half" idx="1"/>
          </p:nvPr>
        </p:nvSpPr>
        <p:spPr>
          <a:xfrm>
            <a:off x="457200" y="1200150"/>
            <a:ext cx="8229600" cy="163949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57200" y="2953942"/>
            <a:ext cx="8229600" cy="164068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a:xfrm>
            <a:off x="457200" y="4683919"/>
            <a:ext cx="2133600" cy="357188"/>
          </a:xfrm>
        </p:spPr>
        <p:txBody>
          <a:bodyPr/>
          <a:lstStyle>
            <a:lvl1pPr>
              <a:defRPr/>
            </a:lvl1pPr>
          </a:lstStyle>
          <a:p>
            <a:endParaRPr lang="en-IN"/>
          </a:p>
        </p:txBody>
      </p:sp>
      <p:sp>
        <p:nvSpPr>
          <p:cNvPr id="6" name="Footer Placeholder 5"/>
          <p:cNvSpPr>
            <a:spLocks noGrp="1"/>
          </p:cNvSpPr>
          <p:nvPr>
            <p:ph type="ftr" sz="quarter" idx="11"/>
          </p:nvPr>
        </p:nvSpPr>
        <p:spPr>
          <a:xfrm>
            <a:off x="3124200" y="4683919"/>
            <a:ext cx="2895600" cy="357188"/>
          </a:xfrm>
        </p:spPr>
        <p:txBody>
          <a:bodyPr/>
          <a:lstStyle>
            <a:lvl1pPr>
              <a:defRPr/>
            </a:lvl1pPr>
          </a:lstStyle>
          <a:p>
            <a:endParaRPr lang="en-IN"/>
          </a:p>
        </p:txBody>
      </p:sp>
      <p:sp>
        <p:nvSpPr>
          <p:cNvPr id="7" name="Slide Number Placeholder 6"/>
          <p:cNvSpPr>
            <a:spLocks noGrp="1"/>
          </p:cNvSpPr>
          <p:nvPr>
            <p:ph type="sldNum" sz="quarter" idx="12"/>
          </p:nvPr>
        </p:nvSpPr>
        <p:spPr>
          <a:xfrm>
            <a:off x="6553200" y="4683919"/>
            <a:ext cx="2133600" cy="357188"/>
          </a:xfrm>
        </p:spPr>
        <p:txBody>
          <a:bodyPr/>
          <a:lstStyle>
            <a:lvl1pPr>
              <a:defRPr/>
            </a:lvl1pPr>
          </a:lstStyle>
          <a:p>
            <a:fld id="{82C49AEF-2E16-48D7-A4BE-1D6DA1A66F7C}" type="slidenum">
              <a:rPr lang="en-IN"/>
              <a:pPr/>
              <a:t>‹#›</a:t>
            </a:fld>
            <a:endParaRPr lang="en-IN"/>
          </a:p>
        </p:txBody>
      </p:sp>
    </p:spTree>
    <p:extLst>
      <p:ext uri="{BB962C8B-B14F-4D97-AF65-F5344CB8AC3E}">
        <p14:creationId xmlns:p14="http://schemas.microsoft.com/office/powerpoint/2010/main" val="36716597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Table Placeholder 2"/>
          <p:cNvSpPr>
            <a:spLocks noGrp="1"/>
          </p:cNvSpPr>
          <p:nvPr>
            <p:ph type="tbl" idx="1"/>
          </p:nvPr>
        </p:nvSpPr>
        <p:spPr>
          <a:xfrm>
            <a:off x="457200" y="1200151"/>
            <a:ext cx="8229600" cy="3394472"/>
          </a:xfrm>
        </p:spPr>
        <p:txBody>
          <a:bodyPr/>
          <a:lstStyle/>
          <a:p>
            <a:r>
              <a:rPr lang="en-US" smtClean="0"/>
              <a:t>Click icon to add table</a:t>
            </a:r>
            <a:endParaRPr lang="en-IN"/>
          </a:p>
        </p:txBody>
      </p:sp>
      <p:sp>
        <p:nvSpPr>
          <p:cNvPr id="4" name="Date Placeholder 3"/>
          <p:cNvSpPr>
            <a:spLocks noGrp="1"/>
          </p:cNvSpPr>
          <p:nvPr>
            <p:ph type="dt" sz="half" idx="10"/>
          </p:nvPr>
        </p:nvSpPr>
        <p:spPr>
          <a:xfrm>
            <a:off x="457200" y="4683919"/>
            <a:ext cx="2133600" cy="357188"/>
          </a:xfrm>
        </p:spPr>
        <p:txBody>
          <a:bodyPr/>
          <a:lstStyle>
            <a:lvl1pPr>
              <a:defRPr/>
            </a:lvl1pPr>
          </a:lstStyle>
          <a:p>
            <a:endParaRPr lang="en-IN"/>
          </a:p>
        </p:txBody>
      </p:sp>
      <p:sp>
        <p:nvSpPr>
          <p:cNvPr id="5" name="Footer Placeholder 4"/>
          <p:cNvSpPr>
            <a:spLocks noGrp="1"/>
          </p:cNvSpPr>
          <p:nvPr>
            <p:ph type="ftr" sz="quarter" idx="11"/>
          </p:nvPr>
        </p:nvSpPr>
        <p:spPr>
          <a:xfrm>
            <a:off x="3124200" y="4683919"/>
            <a:ext cx="2895600" cy="357188"/>
          </a:xfrm>
        </p:spPr>
        <p:txBody>
          <a:bodyPr/>
          <a:lstStyle>
            <a:lvl1pPr>
              <a:defRPr/>
            </a:lvl1pPr>
          </a:lstStyle>
          <a:p>
            <a:endParaRPr lang="en-IN"/>
          </a:p>
        </p:txBody>
      </p:sp>
      <p:sp>
        <p:nvSpPr>
          <p:cNvPr id="6" name="Slide Number Placeholder 5"/>
          <p:cNvSpPr>
            <a:spLocks noGrp="1"/>
          </p:cNvSpPr>
          <p:nvPr>
            <p:ph type="sldNum" sz="quarter" idx="12"/>
          </p:nvPr>
        </p:nvSpPr>
        <p:spPr>
          <a:xfrm>
            <a:off x="6553200" y="4683919"/>
            <a:ext cx="2133600" cy="357188"/>
          </a:xfrm>
        </p:spPr>
        <p:txBody>
          <a:bodyPr/>
          <a:lstStyle>
            <a:lvl1pPr>
              <a:defRPr/>
            </a:lvl1pPr>
          </a:lstStyle>
          <a:p>
            <a:fld id="{38960FB5-AC9F-4B81-8370-5B0E12DD4DE6}" type="slidenum">
              <a:rPr lang="en-IN"/>
              <a:pPr/>
              <a:t>‹#›</a:t>
            </a:fld>
            <a:endParaRPr lang="en-IN"/>
          </a:p>
        </p:txBody>
      </p:sp>
    </p:spTree>
    <p:extLst>
      <p:ext uri="{BB962C8B-B14F-4D97-AF65-F5344CB8AC3E}">
        <p14:creationId xmlns:p14="http://schemas.microsoft.com/office/powerpoint/2010/main" val="34543428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Chart Placeholder 2"/>
          <p:cNvSpPr>
            <a:spLocks noGrp="1"/>
          </p:cNvSpPr>
          <p:nvPr>
            <p:ph type="chart" idx="1"/>
          </p:nvPr>
        </p:nvSpPr>
        <p:spPr>
          <a:xfrm>
            <a:off x="457200" y="1200151"/>
            <a:ext cx="8229600" cy="3394472"/>
          </a:xfrm>
        </p:spPr>
        <p:txBody>
          <a:bodyPr/>
          <a:lstStyle/>
          <a:p>
            <a:r>
              <a:rPr lang="en-US" smtClean="0"/>
              <a:t>Click icon to add chart</a:t>
            </a:r>
            <a:endParaRPr lang="en-IN"/>
          </a:p>
        </p:txBody>
      </p:sp>
      <p:sp>
        <p:nvSpPr>
          <p:cNvPr id="4" name="Date Placeholder 3"/>
          <p:cNvSpPr>
            <a:spLocks noGrp="1"/>
          </p:cNvSpPr>
          <p:nvPr>
            <p:ph type="dt" sz="half" idx="10"/>
          </p:nvPr>
        </p:nvSpPr>
        <p:spPr>
          <a:xfrm>
            <a:off x="457200" y="4683919"/>
            <a:ext cx="2133600" cy="357188"/>
          </a:xfrm>
        </p:spPr>
        <p:txBody>
          <a:bodyPr/>
          <a:lstStyle>
            <a:lvl1pPr>
              <a:defRPr/>
            </a:lvl1pPr>
          </a:lstStyle>
          <a:p>
            <a:endParaRPr lang="en-IN"/>
          </a:p>
        </p:txBody>
      </p:sp>
      <p:sp>
        <p:nvSpPr>
          <p:cNvPr id="5" name="Footer Placeholder 4"/>
          <p:cNvSpPr>
            <a:spLocks noGrp="1"/>
          </p:cNvSpPr>
          <p:nvPr>
            <p:ph type="ftr" sz="quarter" idx="11"/>
          </p:nvPr>
        </p:nvSpPr>
        <p:spPr>
          <a:xfrm>
            <a:off x="3124200" y="4683919"/>
            <a:ext cx="2895600" cy="357188"/>
          </a:xfrm>
        </p:spPr>
        <p:txBody>
          <a:bodyPr/>
          <a:lstStyle>
            <a:lvl1pPr>
              <a:defRPr/>
            </a:lvl1pPr>
          </a:lstStyle>
          <a:p>
            <a:endParaRPr lang="en-IN"/>
          </a:p>
        </p:txBody>
      </p:sp>
      <p:sp>
        <p:nvSpPr>
          <p:cNvPr id="6" name="Slide Number Placeholder 5"/>
          <p:cNvSpPr>
            <a:spLocks noGrp="1"/>
          </p:cNvSpPr>
          <p:nvPr>
            <p:ph type="sldNum" sz="quarter" idx="12"/>
          </p:nvPr>
        </p:nvSpPr>
        <p:spPr>
          <a:xfrm>
            <a:off x="6553200" y="4683919"/>
            <a:ext cx="2133600" cy="357188"/>
          </a:xfrm>
        </p:spPr>
        <p:txBody>
          <a:bodyPr/>
          <a:lstStyle>
            <a:lvl1pPr>
              <a:defRPr/>
            </a:lvl1pPr>
          </a:lstStyle>
          <a:p>
            <a:fld id="{2E3D97D7-9EEF-442B-A1A1-5A0173DB6676}" type="slidenum">
              <a:rPr lang="en-IN"/>
              <a:pPr/>
              <a:t>‹#›</a:t>
            </a:fld>
            <a:endParaRPr lang="en-IN"/>
          </a:p>
        </p:txBody>
      </p:sp>
    </p:spTree>
    <p:extLst>
      <p:ext uri="{BB962C8B-B14F-4D97-AF65-F5344CB8AC3E}">
        <p14:creationId xmlns:p14="http://schemas.microsoft.com/office/powerpoint/2010/main" val="1075029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44079"/>
            <a:ext cx="8229600" cy="695325"/>
          </a:xfrm>
        </p:spPr>
        <p:txBody>
          <a:bodyPr/>
          <a:lstStyle/>
          <a:p>
            <a:r>
              <a:rPr lang="en-US" smtClean="0"/>
              <a:t>Click to edit Master title style</a:t>
            </a:r>
            <a:endParaRPr lang="en-IN"/>
          </a:p>
        </p:txBody>
      </p:sp>
      <p:sp>
        <p:nvSpPr>
          <p:cNvPr id="3" name="SmartArt Placeholder 2"/>
          <p:cNvSpPr>
            <a:spLocks noGrp="1"/>
          </p:cNvSpPr>
          <p:nvPr>
            <p:ph type="dgm" idx="1"/>
          </p:nvPr>
        </p:nvSpPr>
        <p:spPr>
          <a:xfrm>
            <a:off x="457200" y="1200151"/>
            <a:ext cx="8229600" cy="3394472"/>
          </a:xfrm>
        </p:spPr>
        <p:txBody>
          <a:bodyPr/>
          <a:lstStyle/>
          <a:p>
            <a:r>
              <a:rPr lang="en-US" smtClean="0"/>
              <a:t>Click icon to add SmartArt graphic</a:t>
            </a:r>
            <a:endParaRPr lang="en-IN"/>
          </a:p>
        </p:txBody>
      </p:sp>
      <p:sp>
        <p:nvSpPr>
          <p:cNvPr id="4" name="Date Placeholder 3"/>
          <p:cNvSpPr>
            <a:spLocks noGrp="1"/>
          </p:cNvSpPr>
          <p:nvPr>
            <p:ph type="dt" sz="half" idx="10"/>
          </p:nvPr>
        </p:nvSpPr>
        <p:spPr>
          <a:xfrm>
            <a:off x="457200" y="4683919"/>
            <a:ext cx="2133600" cy="357188"/>
          </a:xfrm>
        </p:spPr>
        <p:txBody>
          <a:bodyPr/>
          <a:lstStyle>
            <a:lvl1pPr>
              <a:defRPr/>
            </a:lvl1pPr>
          </a:lstStyle>
          <a:p>
            <a:endParaRPr lang="en-IN"/>
          </a:p>
        </p:txBody>
      </p:sp>
      <p:sp>
        <p:nvSpPr>
          <p:cNvPr id="5" name="Footer Placeholder 4"/>
          <p:cNvSpPr>
            <a:spLocks noGrp="1"/>
          </p:cNvSpPr>
          <p:nvPr>
            <p:ph type="ftr" sz="quarter" idx="11"/>
          </p:nvPr>
        </p:nvSpPr>
        <p:spPr>
          <a:xfrm>
            <a:off x="3124200" y="4683919"/>
            <a:ext cx="2895600" cy="357188"/>
          </a:xfrm>
        </p:spPr>
        <p:txBody>
          <a:bodyPr/>
          <a:lstStyle>
            <a:lvl1pPr>
              <a:defRPr/>
            </a:lvl1pPr>
          </a:lstStyle>
          <a:p>
            <a:endParaRPr lang="en-IN"/>
          </a:p>
        </p:txBody>
      </p:sp>
      <p:sp>
        <p:nvSpPr>
          <p:cNvPr id="6" name="Slide Number Placeholder 5"/>
          <p:cNvSpPr>
            <a:spLocks noGrp="1"/>
          </p:cNvSpPr>
          <p:nvPr>
            <p:ph type="sldNum" sz="quarter" idx="12"/>
          </p:nvPr>
        </p:nvSpPr>
        <p:spPr>
          <a:xfrm>
            <a:off x="6553200" y="4683919"/>
            <a:ext cx="2133600" cy="357188"/>
          </a:xfrm>
        </p:spPr>
        <p:txBody>
          <a:bodyPr/>
          <a:lstStyle>
            <a:lvl1pPr>
              <a:defRPr/>
            </a:lvl1pPr>
          </a:lstStyle>
          <a:p>
            <a:fld id="{59AE0F1E-400A-4B88-8715-8C1B477C798A}" type="slidenum">
              <a:rPr lang="en-IN"/>
              <a:pPr/>
              <a:t>‹#›</a:t>
            </a:fld>
            <a:endParaRPr lang="en-IN"/>
          </a:p>
        </p:txBody>
      </p:sp>
    </p:spTree>
    <p:extLst>
      <p:ext uri="{BB962C8B-B14F-4D97-AF65-F5344CB8AC3E}">
        <p14:creationId xmlns:p14="http://schemas.microsoft.com/office/powerpoint/2010/main" val="95958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E3529671-8F18-43C7-B1B7-729A03F908F8}" type="slidenum">
              <a:rPr lang="en-IN"/>
              <a:pPr/>
              <a:t>‹#›</a:t>
            </a:fld>
            <a:endParaRPr lang="en-IN"/>
          </a:p>
        </p:txBody>
      </p:sp>
    </p:spTree>
    <p:extLst>
      <p:ext uri="{BB962C8B-B14F-4D97-AF65-F5344CB8AC3E}">
        <p14:creationId xmlns:p14="http://schemas.microsoft.com/office/powerpoint/2010/main" val="2885812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IN"/>
          </a:p>
        </p:txBody>
      </p:sp>
      <p:sp>
        <p:nvSpPr>
          <p:cNvPr id="5" name="Footer Placeholder 4"/>
          <p:cNvSpPr>
            <a:spLocks noGrp="1"/>
          </p:cNvSpPr>
          <p:nvPr>
            <p:ph type="ftr" sz="quarter" idx="11"/>
          </p:nvPr>
        </p:nvSpPr>
        <p:spPr/>
        <p:txBody>
          <a:bodyPr/>
          <a:lstStyle>
            <a:lvl1pPr>
              <a:defRPr/>
            </a:lvl1pPr>
          </a:lstStyle>
          <a:p>
            <a:endParaRPr lang="en-IN"/>
          </a:p>
        </p:txBody>
      </p:sp>
      <p:sp>
        <p:nvSpPr>
          <p:cNvPr id="6" name="Slide Number Placeholder 5"/>
          <p:cNvSpPr>
            <a:spLocks noGrp="1"/>
          </p:cNvSpPr>
          <p:nvPr>
            <p:ph type="sldNum" sz="quarter" idx="12"/>
          </p:nvPr>
        </p:nvSpPr>
        <p:spPr/>
        <p:txBody>
          <a:bodyPr/>
          <a:lstStyle>
            <a:lvl1pPr>
              <a:defRPr/>
            </a:lvl1pPr>
          </a:lstStyle>
          <a:p>
            <a:fld id="{AC363AAE-1910-4D0D-9E41-1D73F5429B20}" type="slidenum">
              <a:rPr lang="en-IN"/>
              <a:pPr/>
              <a:t>‹#›</a:t>
            </a:fld>
            <a:endParaRPr lang="en-IN"/>
          </a:p>
        </p:txBody>
      </p:sp>
    </p:spTree>
    <p:extLst>
      <p:ext uri="{BB962C8B-B14F-4D97-AF65-F5344CB8AC3E}">
        <p14:creationId xmlns:p14="http://schemas.microsoft.com/office/powerpoint/2010/main" val="2529780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lvl1pPr>
              <a:defRPr/>
            </a:lvl1pPr>
          </a:lstStyle>
          <a:p>
            <a:endParaRPr lang="en-IN"/>
          </a:p>
        </p:txBody>
      </p:sp>
      <p:sp>
        <p:nvSpPr>
          <p:cNvPr id="6" name="Footer Placeholder 5"/>
          <p:cNvSpPr>
            <a:spLocks noGrp="1"/>
          </p:cNvSpPr>
          <p:nvPr>
            <p:ph type="ftr" sz="quarter" idx="11"/>
          </p:nvPr>
        </p:nvSpPr>
        <p:spPr/>
        <p:txBody>
          <a:bodyPr/>
          <a:lstStyle>
            <a:lvl1pPr>
              <a:defRPr/>
            </a:lvl1pPr>
          </a:lstStyle>
          <a:p>
            <a:endParaRPr lang="en-IN"/>
          </a:p>
        </p:txBody>
      </p:sp>
      <p:sp>
        <p:nvSpPr>
          <p:cNvPr id="7" name="Slide Number Placeholder 6"/>
          <p:cNvSpPr>
            <a:spLocks noGrp="1"/>
          </p:cNvSpPr>
          <p:nvPr>
            <p:ph type="sldNum" sz="quarter" idx="12"/>
          </p:nvPr>
        </p:nvSpPr>
        <p:spPr/>
        <p:txBody>
          <a:bodyPr/>
          <a:lstStyle>
            <a:lvl1pPr>
              <a:defRPr/>
            </a:lvl1pPr>
          </a:lstStyle>
          <a:p>
            <a:fld id="{69B63973-9FE5-4AE5-902E-E909A19B0528}" type="slidenum">
              <a:rPr lang="en-IN"/>
              <a:pPr/>
              <a:t>‹#›</a:t>
            </a:fld>
            <a:endParaRPr lang="en-IN"/>
          </a:p>
        </p:txBody>
      </p:sp>
    </p:spTree>
    <p:extLst>
      <p:ext uri="{BB962C8B-B14F-4D97-AF65-F5344CB8AC3E}">
        <p14:creationId xmlns:p14="http://schemas.microsoft.com/office/powerpoint/2010/main" val="711306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lvl1pPr>
              <a:defRPr/>
            </a:lvl1pPr>
          </a:lstStyle>
          <a:p>
            <a:endParaRPr lang="en-IN"/>
          </a:p>
        </p:txBody>
      </p:sp>
      <p:sp>
        <p:nvSpPr>
          <p:cNvPr id="8" name="Footer Placeholder 7"/>
          <p:cNvSpPr>
            <a:spLocks noGrp="1"/>
          </p:cNvSpPr>
          <p:nvPr>
            <p:ph type="ftr" sz="quarter" idx="11"/>
          </p:nvPr>
        </p:nvSpPr>
        <p:spPr/>
        <p:txBody>
          <a:bodyPr/>
          <a:lstStyle>
            <a:lvl1pPr>
              <a:defRPr/>
            </a:lvl1pPr>
          </a:lstStyle>
          <a:p>
            <a:endParaRPr lang="en-IN"/>
          </a:p>
        </p:txBody>
      </p:sp>
      <p:sp>
        <p:nvSpPr>
          <p:cNvPr id="9" name="Slide Number Placeholder 8"/>
          <p:cNvSpPr>
            <a:spLocks noGrp="1"/>
          </p:cNvSpPr>
          <p:nvPr>
            <p:ph type="sldNum" sz="quarter" idx="12"/>
          </p:nvPr>
        </p:nvSpPr>
        <p:spPr/>
        <p:txBody>
          <a:bodyPr/>
          <a:lstStyle>
            <a:lvl1pPr>
              <a:defRPr/>
            </a:lvl1pPr>
          </a:lstStyle>
          <a:p>
            <a:fld id="{D1BAF525-620F-432A-8876-182F9B467EDC}" type="slidenum">
              <a:rPr lang="en-IN"/>
              <a:pPr/>
              <a:t>‹#›</a:t>
            </a:fld>
            <a:endParaRPr lang="en-IN"/>
          </a:p>
        </p:txBody>
      </p:sp>
    </p:spTree>
    <p:extLst>
      <p:ext uri="{BB962C8B-B14F-4D97-AF65-F5344CB8AC3E}">
        <p14:creationId xmlns:p14="http://schemas.microsoft.com/office/powerpoint/2010/main" val="1337877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lvl1pPr>
              <a:defRPr/>
            </a:lvl1pPr>
          </a:lstStyle>
          <a:p>
            <a:endParaRPr lang="en-IN"/>
          </a:p>
        </p:txBody>
      </p:sp>
      <p:sp>
        <p:nvSpPr>
          <p:cNvPr id="4" name="Footer Placeholder 3"/>
          <p:cNvSpPr>
            <a:spLocks noGrp="1"/>
          </p:cNvSpPr>
          <p:nvPr>
            <p:ph type="ftr" sz="quarter" idx="11"/>
          </p:nvPr>
        </p:nvSpPr>
        <p:spPr/>
        <p:txBody>
          <a:bodyPr/>
          <a:lstStyle>
            <a:lvl1pPr>
              <a:defRPr/>
            </a:lvl1pPr>
          </a:lstStyle>
          <a:p>
            <a:endParaRPr lang="en-IN"/>
          </a:p>
        </p:txBody>
      </p:sp>
      <p:sp>
        <p:nvSpPr>
          <p:cNvPr id="5" name="Slide Number Placeholder 4"/>
          <p:cNvSpPr>
            <a:spLocks noGrp="1"/>
          </p:cNvSpPr>
          <p:nvPr>
            <p:ph type="sldNum" sz="quarter" idx="12"/>
          </p:nvPr>
        </p:nvSpPr>
        <p:spPr/>
        <p:txBody>
          <a:bodyPr/>
          <a:lstStyle>
            <a:lvl1pPr>
              <a:defRPr/>
            </a:lvl1pPr>
          </a:lstStyle>
          <a:p>
            <a:fld id="{DE843EAE-732B-490A-A2BC-CC1CAA86787C}" type="slidenum">
              <a:rPr lang="en-IN"/>
              <a:pPr/>
              <a:t>‹#›</a:t>
            </a:fld>
            <a:endParaRPr lang="en-IN"/>
          </a:p>
        </p:txBody>
      </p:sp>
    </p:spTree>
    <p:extLst>
      <p:ext uri="{BB962C8B-B14F-4D97-AF65-F5344CB8AC3E}">
        <p14:creationId xmlns:p14="http://schemas.microsoft.com/office/powerpoint/2010/main" val="2274210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IN"/>
          </a:p>
        </p:txBody>
      </p:sp>
      <p:sp>
        <p:nvSpPr>
          <p:cNvPr id="3" name="Footer Placeholder 2"/>
          <p:cNvSpPr>
            <a:spLocks noGrp="1"/>
          </p:cNvSpPr>
          <p:nvPr>
            <p:ph type="ftr" sz="quarter" idx="11"/>
          </p:nvPr>
        </p:nvSpPr>
        <p:spPr/>
        <p:txBody>
          <a:bodyPr/>
          <a:lstStyle>
            <a:lvl1pPr>
              <a:defRPr/>
            </a:lvl1pPr>
          </a:lstStyle>
          <a:p>
            <a:endParaRPr lang="en-IN"/>
          </a:p>
        </p:txBody>
      </p:sp>
      <p:sp>
        <p:nvSpPr>
          <p:cNvPr id="4" name="Slide Number Placeholder 3"/>
          <p:cNvSpPr>
            <a:spLocks noGrp="1"/>
          </p:cNvSpPr>
          <p:nvPr>
            <p:ph type="sldNum" sz="quarter" idx="12"/>
          </p:nvPr>
        </p:nvSpPr>
        <p:spPr/>
        <p:txBody>
          <a:bodyPr/>
          <a:lstStyle>
            <a:lvl1pPr>
              <a:defRPr/>
            </a:lvl1pPr>
          </a:lstStyle>
          <a:p>
            <a:fld id="{E383DA8B-BBF8-4CC5-A004-F9928BEAF812}" type="slidenum">
              <a:rPr lang="en-IN"/>
              <a:pPr/>
              <a:t>‹#›</a:t>
            </a:fld>
            <a:endParaRPr lang="en-IN"/>
          </a:p>
        </p:txBody>
      </p:sp>
    </p:spTree>
    <p:extLst>
      <p:ext uri="{BB962C8B-B14F-4D97-AF65-F5344CB8AC3E}">
        <p14:creationId xmlns:p14="http://schemas.microsoft.com/office/powerpoint/2010/main" val="71922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IN"/>
          </a:p>
        </p:txBody>
      </p:sp>
      <p:sp>
        <p:nvSpPr>
          <p:cNvPr id="6" name="Footer Placeholder 5"/>
          <p:cNvSpPr>
            <a:spLocks noGrp="1"/>
          </p:cNvSpPr>
          <p:nvPr>
            <p:ph type="ftr" sz="quarter" idx="11"/>
          </p:nvPr>
        </p:nvSpPr>
        <p:spPr/>
        <p:txBody>
          <a:bodyPr/>
          <a:lstStyle>
            <a:lvl1pPr>
              <a:defRPr/>
            </a:lvl1pPr>
          </a:lstStyle>
          <a:p>
            <a:endParaRPr lang="en-IN"/>
          </a:p>
        </p:txBody>
      </p:sp>
      <p:sp>
        <p:nvSpPr>
          <p:cNvPr id="7" name="Slide Number Placeholder 6"/>
          <p:cNvSpPr>
            <a:spLocks noGrp="1"/>
          </p:cNvSpPr>
          <p:nvPr>
            <p:ph type="sldNum" sz="quarter" idx="12"/>
          </p:nvPr>
        </p:nvSpPr>
        <p:spPr/>
        <p:txBody>
          <a:bodyPr/>
          <a:lstStyle>
            <a:lvl1pPr>
              <a:defRPr/>
            </a:lvl1pPr>
          </a:lstStyle>
          <a:p>
            <a:fld id="{DFB1A001-100C-4319-BCB0-F2C42547783C}" type="slidenum">
              <a:rPr lang="en-IN"/>
              <a:pPr/>
              <a:t>‹#›</a:t>
            </a:fld>
            <a:endParaRPr lang="en-IN"/>
          </a:p>
        </p:txBody>
      </p:sp>
    </p:spTree>
    <p:extLst>
      <p:ext uri="{BB962C8B-B14F-4D97-AF65-F5344CB8AC3E}">
        <p14:creationId xmlns:p14="http://schemas.microsoft.com/office/powerpoint/2010/main" val="1744715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IN"/>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IN"/>
          </a:p>
        </p:txBody>
      </p:sp>
      <p:sp>
        <p:nvSpPr>
          <p:cNvPr id="6" name="Footer Placeholder 5"/>
          <p:cNvSpPr>
            <a:spLocks noGrp="1"/>
          </p:cNvSpPr>
          <p:nvPr>
            <p:ph type="ftr" sz="quarter" idx="11"/>
          </p:nvPr>
        </p:nvSpPr>
        <p:spPr/>
        <p:txBody>
          <a:bodyPr/>
          <a:lstStyle>
            <a:lvl1pPr>
              <a:defRPr/>
            </a:lvl1pPr>
          </a:lstStyle>
          <a:p>
            <a:endParaRPr lang="en-IN"/>
          </a:p>
        </p:txBody>
      </p:sp>
      <p:sp>
        <p:nvSpPr>
          <p:cNvPr id="7" name="Slide Number Placeholder 6"/>
          <p:cNvSpPr>
            <a:spLocks noGrp="1"/>
          </p:cNvSpPr>
          <p:nvPr>
            <p:ph type="sldNum" sz="quarter" idx="12"/>
          </p:nvPr>
        </p:nvSpPr>
        <p:spPr/>
        <p:txBody>
          <a:bodyPr/>
          <a:lstStyle>
            <a:lvl1pPr>
              <a:defRPr/>
            </a:lvl1pPr>
          </a:lstStyle>
          <a:p>
            <a:fld id="{F0F522D7-4AF5-4918-AB0B-AC5D98BF1F72}" type="slidenum">
              <a:rPr lang="en-IN"/>
              <a:pPr/>
              <a:t>‹#›</a:t>
            </a:fld>
            <a:endParaRPr lang="en-IN"/>
          </a:p>
        </p:txBody>
      </p:sp>
    </p:spTree>
    <p:extLst>
      <p:ext uri="{BB962C8B-B14F-4D97-AF65-F5344CB8AC3E}">
        <p14:creationId xmlns:p14="http://schemas.microsoft.com/office/powerpoint/2010/main" val="219934488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8" Type="http://schemas.openxmlformats.org/officeDocument/2006/relationships/image" Target="../media/image1.png"/><Relationship Id="rId19"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31" name="Freeform 7"/>
          <p:cNvSpPr>
            <a:spLocks/>
          </p:cNvSpPr>
          <p:nvPr/>
        </p:nvSpPr>
        <p:spPr bwMode="gray">
          <a:xfrm>
            <a:off x="-9525" y="-7144"/>
            <a:ext cx="9156700" cy="5154216"/>
          </a:xfrm>
          <a:custGeom>
            <a:avLst/>
            <a:gdLst>
              <a:gd name="T0" fmla="*/ 5766 w 5768"/>
              <a:gd name="T1" fmla="*/ 605 h 4329"/>
              <a:gd name="T2" fmla="*/ 5768 w 5768"/>
              <a:gd name="T3" fmla="*/ 4325 h 4329"/>
              <a:gd name="T4" fmla="*/ 1082 w 5768"/>
              <a:gd name="T5" fmla="*/ 4329 h 4329"/>
              <a:gd name="T6" fmla="*/ 13 w 5768"/>
              <a:gd name="T7" fmla="*/ 3351 h 4329"/>
              <a:gd name="T8" fmla="*/ 0 w 5768"/>
              <a:gd name="T9" fmla="*/ 0 h 4329"/>
              <a:gd name="T10" fmla="*/ 2428 w 5768"/>
              <a:gd name="T11" fmla="*/ 7 h 4329"/>
              <a:gd name="T12" fmla="*/ 5766 w 5768"/>
              <a:gd name="T13" fmla="*/ 605 h 4329"/>
            </a:gdLst>
            <a:ahLst/>
            <a:cxnLst>
              <a:cxn ang="0">
                <a:pos x="T0" y="T1"/>
              </a:cxn>
              <a:cxn ang="0">
                <a:pos x="T2" y="T3"/>
              </a:cxn>
              <a:cxn ang="0">
                <a:pos x="T4" y="T5"/>
              </a:cxn>
              <a:cxn ang="0">
                <a:pos x="T6" y="T7"/>
              </a:cxn>
              <a:cxn ang="0">
                <a:pos x="T8" y="T9"/>
              </a:cxn>
              <a:cxn ang="0">
                <a:pos x="T10" y="T11"/>
              </a:cxn>
              <a:cxn ang="0">
                <a:pos x="T12" y="T13"/>
              </a:cxn>
            </a:cxnLst>
            <a:rect l="0" t="0" r="r" b="b"/>
            <a:pathLst>
              <a:path w="5768" h="4329">
                <a:moveTo>
                  <a:pt x="5766" y="605"/>
                </a:moveTo>
                <a:cubicBezTo>
                  <a:pt x="5767" y="2464"/>
                  <a:pt x="5768" y="4325"/>
                  <a:pt x="5768" y="4325"/>
                </a:cubicBezTo>
                <a:lnTo>
                  <a:pt x="1082" y="4329"/>
                </a:lnTo>
                <a:cubicBezTo>
                  <a:pt x="318" y="3809"/>
                  <a:pt x="9" y="3349"/>
                  <a:pt x="13" y="3351"/>
                </a:cubicBezTo>
                <a:lnTo>
                  <a:pt x="0" y="0"/>
                </a:lnTo>
                <a:lnTo>
                  <a:pt x="2428" y="7"/>
                </a:lnTo>
                <a:cubicBezTo>
                  <a:pt x="2428" y="12"/>
                  <a:pt x="3096" y="401"/>
                  <a:pt x="5766" y="605"/>
                </a:cubicBezTo>
                <a:close/>
              </a:path>
            </a:pathLst>
          </a:custGeom>
          <a:gradFill rotWithShape="1">
            <a:gsLst>
              <a:gs pos="0">
                <a:schemeClr val="bg1">
                  <a:gamma/>
                  <a:tint val="3137"/>
                  <a:invGamma/>
                </a:schemeClr>
              </a:gs>
              <a:gs pos="100000">
                <a:schemeClr val="bg1">
                  <a:alpha val="70000"/>
                </a:schemeClr>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1033" name="Freeform 9"/>
          <p:cNvSpPr>
            <a:spLocks/>
          </p:cNvSpPr>
          <p:nvPr/>
        </p:nvSpPr>
        <p:spPr bwMode="gray">
          <a:xfrm>
            <a:off x="-4763" y="4125516"/>
            <a:ext cx="1441451" cy="1019175"/>
          </a:xfrm>
          <a:custGeom>
            <a:avLst/>
            <a:gdLst>
              <a:gd name="T0" fmla="*/ 0 w 1089"/>
              <a:gd name="T1" fmla="*/ 0 h 1100"/>
              <a:gd name="T2" fmla="*/ 0 w 1089"/>
              <a:gd name="T3" fmla="*/ 1100 h 1100"/>
              <a:gd name="T4" fmla="*/ 1089 w 1089"/>
              <a:gd name="T5" fmla="*/ 1100 h 1100"/>
              <a:gd name="T6" fmla="*/ 0 w 1089"/>
              <a:gd name="T7" fmla="*/ 0 h 1100"/>
            </a:gdLst>
            <a:ahLst/>
            <a:cxnLst>
              <a:cxn ang="0">
                <a:pos x="T0" y="T1"/>
              </a:cxn>
              <a:cxn ang="0">
                <a:pos x="T2" y="T3"/>
              </a:cxn>
              <a:cxn ang="0">
                <a:pos x="T4" y="T5"/>
              </a:cxn>
              <a:cxn ang="0">
                <a:pos x="T6" y="T7"/>
              </a:cxn>
            </a:cxnLst>
            <a:rect l="0" t="0" r="r" b="b"/>
            <a:pathLst>
              <a:path w="1089" h="1100">
                <a:moveTo>
                  <a:pt x="0" y="0"/>
                </a:moveTo>
                <a:cubicBezTo>
                  <a:pt x="0" y="550"/>
                  <a:pt x="0" y="1100"/>
                  <a:pt x="0" y="1100"/>
                </a:cubicBezTo>
                <a:lnTo>
                  <a:pt x="1089" y="1100"/>
                </a:lnTo>
                <a:cubicBezTo>
                  <a:pt x="1089" y="1100"/>
                  <a:pt x="596" y="865"/>
                  <a:pt x="0" y="0"/>
                </a:cubicBezTo>
                <a:close/>
              </a:path>
            </a:pathLst>
          </a:cu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1037" name="Line 13"/>
          <p:cNvSpPr>
            <a:spLocks noChangeShapeType="1"/>
          </p:cNvSpPr>
          <p:nvPr/>
        </p:nvSpPr>
        <p:spPr bwMode="gray">
          <a:xfrm>
            <a:off x="527050" y="1"/>
            <a:ext cx="0" cy="4432697"/>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38" name="Line 14"/>
          <p:cNvSpPr>
            <a:spLocks noChangeShapeType="1"/>
          </p:cNvSpPr>
          <p:nvPr/>
        </p:nvSpPr>
        <p:spPr bwMode="gray">
          <a:xfrm>
            <a:off x="1677988" y="0"/>
            <a:ext cx="0" cy="512445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39" name="Line 15"/>
          <p:cNvSpPr>
            <a:spLocks noChangeShapeType="1"/>
          </p:cNvSpPr>
          <p:nvPr/>
        </p:nvSpPr>
        <p:spPr bwMode="gray">
          <a:xfrm>
            <a:off x="2830513" y="1"/>
            <a:ext cx="0" cy="5145881"/>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0" name="Line 16"/>
          <p:cNvSpPr>
            <a:spLocks noChangeShapeType="1"/>
          </p:cNvSpPr>
          <p:nvPr/>
        </p:nvSpPr>
        <p:spPr bwMode="gray">
          <a:xfrm>
            <a:off x="3983038" y="0"/>
            <a:ext cx="0" cy="5156597"/>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1" name="Line 17"/>
          <p:cNvSpPr>
            <a:spLocks noChangeShapeType="1"/>
          </p:cNvSpPr>
          <p:nvPr/>
        </p:nvSpPr>
        <p:spPr bwMode="gray">
          <a:xfrm>
            <a:off x="5133975" y="291704"/>
            <a:ext cx="0" cy="4864894"/>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2" name="Line 18"/>
          <p:cNvSpPr>
            <a:spLocks noChangeShapeType="1"/>
          </p:cNvSpPr>
          <p:nvPr/>
        </p:nvSpPr>
        <p:spPr bwMode="gray">
          <a:xfrm>
            <a:off x="6286500" y="464344"/>
            <a:ext cx="0" cy="4692254"/>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3" name="Line 19"/>
          <p:cNvSpPr>
            <a:spLocks noChangeShapeType="1"/>
          </p:cNvSpPr>
          <p:nvPr/>
        </p:nvSpPr>
        <p:spPr bwMode="gray">
          <a:xfrm>
            <a:off x="7439025" y="579835"/>
            <a:ext cx="0" cy="4576763"/>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4" name="Line 20"/>
          <p:cNvSpPr>
            <a:spLocks noChangeShapeType="1"/>
          </p:cNvSpPr>
          <p:nvPr/>
        </p:nvSpPr>
        <p:spPr bwMode="gray">
          <a:xfrm>
            <a:off x="8591550" y="675085"/>
            <a:ext cx="0" cy="4481513"/>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6" name="Line 22"/>
          <p:cNvSpPr>
            <a:spLocks noChangeShapeType="1"/>
          </p:cNvSpPr>
          <p:nvPr/>
        </p:nvSpPr>
        <p:spPr bwMode="gray">
          <a:xfrm rot="5400000">
            <a:off x="2595563" y="-2281238"/>
            <a:ext cx="0" cy="51911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7" name="Line 23"/>
          <p:cNvSpPr>
            <a:spLocks noChangeShapeType="1"/>
          </p:cNvSpPr>
          <p:nvPr/>
        </p:nvSpPr>
        <p:spPr bwMode="gray">
          <a:xfrm rot="5400000">
            <a:off x="4578350" y="-3422253"/>
            <a:ext cx="0" cy="915670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8" name="Line 24"/>
          <p:cNvSpPr>
            <a:spLocks noChangeShapeType="1"/>
          </p:cNvSpPr>
          <p:nvPr/>
        </p:nvSpPr>
        <p:spPr bwMode="gray">
          <a:xfrm rot="5400000">
            <a:off x="4578350" y="-2579290"/>
            <a:ext cx="0" cy="9156700"/>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49" name="Line 25"/>
          <p:cNvSpPr>
            <a:spLocks noChangeShapeType="1"/>
          </p:cNvSpPr>
          <p:nvPr/>
        </p:nvSpPr>
        <p:spPr bwMode="gray">
          <a:xfrm rot="5400000">
            <a:off x="4579938" y="-1735931"/>
            <a:ext cx="0" cy="91535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50" name="Line 26"/>
          <p:cNvSpPr>
            <a:spLocks noChangeShapeType="1"/>
          </p:cNvSpPr>
          <p:nvPr/>
        </p:nvSpPr>
        <p:spPr bwMode="gray">
          <a:xfrm rot="5400000">
            <a:off x="4579938" y="-892969"/>
            <a:ext cx="0" cy="915352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51" name="Line 27"/>
          <p:cNvSpPr>
            <a:spLocks noChangeShapeType="1"/>
          </p:cNvSpPr>
          <p:nvPr/>
        </p:nvSpPr>
        <p:spPr bwMode="gray">
          <a:xfrm rot="5400000">
            <a:off x="4905376" y="315119"/>
            <a:ext cx="0" cy="8423275"/>
          </a:xfrm>
          <a:prstGeom prst="line">
            <a:avLst/>
          </a:prstGeom>
          <a:noFill/>
          <a:ln w="9525">
            <a:solidFill>
              <a:srgbClr val="FFFFFF">
                <a:alpha val="50000"/>
              </a:srgbClr>
            </a:solidFill>
            <a:round/>
            <a:headEnd/>
            <a:tailEnd/>
          </a:ln>
          <a:effectLst>
            <a:outerShdw dist="17961" dir="2700000" algn="ctr" rotWithShape="0">
              <a:schemeClr val="accent2">
                <a:alpha val="35001"/>
              </a:schemeClr>
            </a:outerShdw>
          </a:effectLst>
          <a:extLst>
            <a:ext uri="{909E8E84-426E-40DD-AFC4-6F175D3DCCD1}">
              <a14:hiddenFill xmlns:a14="http://schemas.microsoft.com/office/drawing/2010/main">
                <a:noFill/>
              </a14:hiddenFill>
            </a:ext>
          </a:extLst>
        </p:spPr>
        <p:txBody>
          <a:bodyPr/>
          <a:lstStyle/>
          <a:p>
            <a:endParaRPr lang="en-IN"/>
          </a:p>
        </p:txBody>
      </p:sp>
      <p:sp>
        <p:nvSpPr>
          <p:cNvPr id="1052" name="Rectangle 28"/>
          <p:cNvSpPr>
            <a:spLocks noChangeArrowheads="1"/>
          </p:cNvSpPr>
          <p:nvPr/>
        </p:nvSpPr>
        <p:spPr bwMode="gray">
          <a:xfrm>
            <a:off x="4005263" y="2019300"/>
            <a:ext cx="1128712" cy="809625"/>
          </a:xfrm>
          <a:prstGeom prst="rect">
            <a:avLst/>
          </a:prstGeom>
          <a:solidFill>
            <a:srgbClr val="FFFFFF">
              <a:alpha val="25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3" name="Rectangle 29"/>
          <p:cNvSpPr>
            <a:spLocks noChangeArrowheads="1"/>
          </p:cNvSpPr>
          <p:nvPr/>
        </p:nvSpPr>
        <p:spPr bwMode="gray">
          <a:xfrm>
            <a:off x="7459664" y="3702844"/>
            <a:ext cx="1120775" cy="809625"/>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4" name="Rectangle 30"/>
          <p:cNvSpPr>
            <a:spLocks noChangeArrowheads="1"/>
          </p:cNvSpPr>
          <p:nvPr/>
        </p:nvSpPr>
        <p:spPr bwMode="gray">
          <a:xfrm>
            <a:off x="549276" y="2856310"/>
            <a:ext cx="1128713" cy="809625"/>
          </a:xfrm>
          <a:prstGeom prst="rect">
            <a:avLst/>
          </a:prstGeom>
          <a:solidFill>
            <a:srgbClr val="FFFFFF">
              <a:alpha val="2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5" name="Rectangle 31"/>
          <p:cNvSpPr>
            <a:spLocks noChangeArrowheads="1"/>
          </p:cNvSpPr>
          <p:nvPr/>
        </p:nvSpPr>
        <p:spPr bwMode="gray">
          <a:xfrm>
            <a:off x="6307138" y="4548188"/>
            <a:ext cx="1128712" cy="597694"/>
          </a:xfrm>
          <a:prstGeom prst="rect">
            <a:avLst/>
          </a:prstGeom>
          <a:solidFill>
            <a:srgbClr val="FFFFFF">
              <a:alpha val="2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6" name="Rectangle 32"/>
          <p:cNvSpPr>
            <a:spLocks noChangeArrowheads="1"/>
          </p:cNvSpPr>
          <p:nvPr/>
        </p:nvSpPr>
        <p:spPr bwMode="gray">
          <a:xfrm>
            <a:off x="2846388" y="0"/>
            <a:ext cx="1128712" cy="303610"/>
          </a:xfrm>
          <a:prstGeom prst="rect">
            <a:avLst/>
          </a:prstGeom>
          <a:solidFill>
            <a:srgbClr val="FFFFFF">
              <a:alpha val="3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7" name="Rectangle 33"/>
          <p:cNvSpPr>
            <a:spLocks noChangeArrowheads="1"/>
          </p:cNvSpPr>
          <p:nvPr/>
        </p:nvSpPr>
        <p:spPr bwMode="gray">
          <a:xfrm>
            <a:off x="2852739" y="3704035"/>
            <a:ext cx="1120775" cy="809625"/>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58" name="Rectangle 34"/>
          <p:cNvSpPr>
            <a:spLocks noChangeArrowheads="1"/>
          </p:cNvSpPr>
          <p:nvPr/>
        </p:nvSpPr>
        <p:spPr bwMode="gray">
          <a:xfrm>
            <a:off x="6300789" y="1175147"/>
            <a:ext cx="1120775" cy="809625"/>
          </a:xfrm>
          <a:prstGeom prst="rect">
            <a:avLst/>
          </a:prstGeom>
          <a:solidFill>
            <a:srgbClr val="FFFFFF">
              <a:alpha val="30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p>
        </p:txBody>
      </p:sp>
      <p:sp>
        <p:nvSpPr>
          <p:cNvPr id="1027" name="Rectangle 3"/>
          <p:cNvSpPr>
            <a:spLocks noGrp="1" noChangeArrowheads="1"/>
          </p:cNvSpPr>
          <p:nvPr>
            <p:ph type="body" idx="1"/>
          </p:nvPr>
        </p:nvSpPr>
        <p:spPr bwMode="gray">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smtClean="0"/>
          </a:p>
        </p:txBody>
      </p:sp>
      <p:sp>
        <p:nvSpPr>
          <p:cNvPr id="1028" name="Rectangle 4"/>
          <p:cNvSpPr>
            <a:spLocks noGrp="1" noChangeArrowheads="1"/>
          </p:cNvSpPr>
          <p:nvPr>
            <p:ph type="dt" sz="half" idx="2"/>
          </p:nvPr>
        </p:nvSpPr>
        <p:spPr bwMode="gray">
          <a:xfrm>
            <a:off x="457200" y="4683919"/>
            <a:ext cx="2133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endParaRPr lang="en-IN"/>
          </a:p>
        </p:txBody>
      </p:sp>
      <p:sp>
        <p:nvSpPr>
          <p:cNvPr id="1029" name="Rectangle 5"/>
          <p:cNvSpPr>
            <a:spLocks noGrp="1" noChangeArrowheads="1"/>
          </p:cNvSpPr>
          <p:nvPr>
            <p:ph type="ftr" sz="quarter" idx="3"/>
          </p:nvPr>
        </p:nvSpPr>
        <p:spPr bwMode="gray">
          <a:xfrm>
            <a:off x="3124200" y="4683919"/>
            <a:ext cx="2895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IN"/>
          </a:p>
        </p:txBody>
      </p:sp>
      <p:sp>
        <p:nvSpPr>
          <p:cNvPr id="1030" name="Rectangle 6"/>
          <p:cNvSpPr>
            <a:spLocks noGrp="1" noChangeArrowheads="1"/>
          </p:cNvSpPr>
          <p:nvPr>
            <p:ph type="sldNum" sz="quarter" idx="4"/>
          </p:nvPr>
        </p:nvSpPr>
        <p:spPr bwMode="gray">
          <a:xfrm>
            <a:off x="6553200" y="4683919"/>
            <a:ext cx="2133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8FFA68A7-7087-486C-B5A8-8AA03A7F7AF2}" type="slidenum">
              <a:rPr lang="en-IN"/>
              <a:pPr/>
              <a:t>‹#›</a:t>
            </a:fld>
            <a:endParaRPr lang="en-IN"/>
          </a:p>
        </p:txBody>
      </p:sp>
      <p:sp>
        <p:nvSpPr>
          <p:cNvPr id="1060" name="Freeform 36"/>
          <p:cNvSpPr>
            <a:spLocks/>
          </p:cNvSpPr>
          <p:nvPr/>
        </p:nvSpPr>
        <p:spPr bwMode="gray">
          <a:xfrm>
            <a:off x="4041775" y="1"/>
            <a:ext cx="5105400" cy="554831"/>
          </a:xfrm>
          <a:custGeom>
            <a:avLst/>
            <a:gdLst>
              <a:gd name="T0" fmla="*/ 3130 w 3130"/>
              <a:gd name="T1" fmla="*/ 453 h 453"/>
              <a:gd name="T2" fmla="*/ 3130 w 3130"/>
              <a:gd name="T3" fmla="*/ 0 h 453"/>
              <a:gd name="T4" fmla="*/ 0 w 3130"/>
              <a:gd name="T5" fmla="*/ 0 h 453"/>
              <a:gd name="T6" fmla="*/ 3130 w 3130"/>
              <a:gd name="T7" fmla="*/ 453 h 453"/>
            </a:gdLst>
            <a:ahLst/>
            <a:cxnLst>
              <a:cxn ang="0">
                <a:pos x="T0" y="T1"/>
              </a:cxn>
              <a:cxn ang="0">
                <a:pos x="T2" y="T3"/>
              </a:cxn>
              <a:cxn ang="0">
                <a:pos x="T4" y="T5"/>
              </a:cxn>
              <a:cxn ang="0">
                <a:pos x="T6" y="T7"/>
              </a:cxn>
            </a:cxnLst>
            <a:rect l="0" t="0" r="r" b="b"/>
            <a:pathLst>
              <a:path w="3130" h="453">
                <a:moveTo>
                  <a:pt x="3130" y="453"/>
                </a:moveTo>
                <a:cubicBezTo>
                  <a:pt x="3130" y="226"/>
                  <a:pt x="3130" y="0"/>
                  <a:pt x="3130" y="0"/>
                </a:cubicBezTo>
                <a:lnTo>
                  <a:pt x="0" y="0"/>
                </a:lnTo>
                <a:cubicBezTo>
                  <a:pt x="0" y="0"/>
                  <a:pt x="1298" y="389"/>
                  <a:pt x="3130" y="453"/>
                </a:cubicBezTo>
                <a:close/>
              </a:path>
            </a:pathLst>
          </a:cu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p>
        </p:txBody>
      </p:sp>
      <p:sp>
        <p:nvSpPr>
          <p:cNvPr id="1026" name="Rectangle 2"/>
          <p:cNvSpPr>
            <a:spLocks noGrp="1" noChangeArrowheads="1"/>
          </p:cNvSpPr>
          <p:nvPr>
            <p:ph type="title"/>
          </p:nvPr>
        </p:nvSpPr>
        <p:spPr bwMode="black">
          <a:xfrm>
            <a:off x="457200" y="244079"/>
            <a:ext cx="8229600" cy="695325"/>
          </a:xfrm>
          <a:prstGeom prst="rect">
            <a:avLst/>
          </a:prstGeom>
          <a:noFill/>
          <a:ln>
            <a:noFill/>
          </a:ln>
          <a:effectLst>
            <a:outerShdw dist="35921" dir="2700000" algn="ctr" rotWithShape="0">
              <a:srgbClr val="FFFFFF"/>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IN" smtClean="0"/>
          </a:p>
        </p:txBody>
      </p:sp>
      <p:pic>
        <p:nvPicPr>
          <p:cNvPr id="1061" name="Picture 37" descr="water"/>
          <p:cNvPicPr>
            <a:picLocks noChangeAspect="1" noChangeArrowheads="1"/>
          </p:cNvPicPr>
          <p:nvPr/>
        </p:nvPicPr>
        <p:blipFill>
          <a:blip r:embed="rId18">
            <a:extLst>
              <a:ext uri="{28A0092B-C50C-407E-A947-70E740481C1C}">
                <a14:useLocalDpi xmlns:a14="http://schemas.microsoft.com/office/drawing/2010/main" val="0"/>
              </a:ext>
            </a:extLst>
          </a:blip>
          <a:srcRect l="22409" t="16374" b="27486"/>
          <a:stretch>
            <a:fillRect/>
          </a:stretch>
        </p:blipFill>
        <p:spPr bwMode="gray">
          <a:xfrm rot="786797">
            <a:off x="6629401" y="-285750"/>
            <a:ext cx="2417763" cy="1496616"/>
          </a:xfrm>
          <a:prstGeom prst="rect">
            <a:avLst/>
          </a:prstGeom>
          <a:noFill/>
          <a:extLst>
            <a:ext uri="{909E8E84-426E-40DD-AFC4-6F175D3DCCD1}">
              <a14:hiddenFill xmlns:a14="http://schemas.microsoft.com/office/drawing/2010/main">
                <a:solidFill>
                  <a:srgbClr val="FFFFFF"/>
                </a:solidFill>
              </a14:hiddenFill>
            </a:ext>
          </a:extLst>
        </p:spPr>
      </p:pic>
      <p:pic>
        <p:nvPicPr>
          <p:cNvPr id="1062" name="Picture 38" descr="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gray">
          <a:xfrm rot="20740733" flipH="1">
            <a:off x="49213" y="4294585"/>
            <a:ext cx="1223962" cy="1028700"/>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500" fill="hold"/>
                                        <p:tgtEl>
                                          <p:spTgt spid="1026"/>
                                        </p:tgtEl>
                                        <p:attrNameLst>
                                          <p:attrName>ppt_x</p:attrName>
                                        </p:attrNameLst>
                                      </p:cBhvr>
                                      <p:tavLst>
                                        <p:tav tm="0">
                                          <p:val>
                                            <p:strVal val="#ppt_x-.2"/>
                                          </p:val>
                                        </p:tav>
                                        <p:tav tm="100000">
                                          <p:val>
                                            <p:strVal val="#ppt_x"/>
                                          </p:val>
                                        </p:tav>
                                      </p:tavLst>
                                    </p:anim>
                                    <p:anim calcmode="lin" valueType="num">
                                      <p:cBhvr>
                                        <p:cTn id="8" dur="500" fill="hold"/>
                                        <p:tgtEl>
                                          <p:spTgt spid="1026"/>
                                        </p:tgtEl>
                                        <p:attrNameLst>
                                          <p:attrName>ppt_y</p:attrName>
                                        </p:attrNameLst>
                                      </p:cBhvr>
                                      <p:tavLst>
                                        <p:tav tm="0">
                                          <p:val>
                                            <p:strVal val="#ppt_y"/>
                                          </p:val>
                                        </p:tav>
                                        <p:tav tm="100000">
                                          <p:val>
                                            <p:strVal val="#ppt_y"/>
                                          </p:val>
                                        </p:tav>
                                      </p:tavLst>
                                    </p:anim>
                                    <p:animEffect transition="in" filter="wipe(right)" prLst="gradientSize: 0.1">
                                      <p:cBhvr>
                                        <p:cTn id="9" dur="500"/>
                                        <p:tgtEl>
                                          <p:spTgt spid="1026"/>
                                        </p:tgtEl>
                                      </p:cBhvr>
                                    </p:animEffect>
                                  </p:childTnLst>
                                </p:cTn>
                              </p:par>
                            </p:childTnLst>
                          </p:cTn>
                        </p:par>
                        <p:par>
                          <p:cTn id="10" fill="hold" nodeType="afterGroup">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1060"/>
                                        </p:tgtEl>
                                        <p:attrNameLst>
                                          <p:attrName>style.visibility</p:attrName>
                                        </p:attrNameLst>
                                      </p:cBhvr>
                                      <p:to>
                                        <p:strVal val="visible"/>
                                      </p:to>
                                    </p:set>
                                    <p:animEffect transition="in" filter="fade">
                                      <p:cBhvr>
                                        <p:cTn id="13" dur="1000"/>
                                        <p:tgtEl>
                                          <p:spTgt spid="1060"/>
                                        </p:tgtEl>
                                      </p:cBhvr>
                                    </p:animEffect>
                                  </p:childTnLst>
                                </p:cTn>
                              </p:par>
                              <p:par>
                                <p:cTn id="14" presetID="10" presetClass="entr" presetSubtype="0" fill="hold" grpId="0" nodeType="withEffect">
                                  <p:stCondLst>
                                    <p:cond delay="500"/>
                                  </p:stCondLst>
                                  <p:childTnLst>
                                    <p:set>
                                      <p:cBhvr>
                                        <p:cTn id="15" dur="1" fill="hold">
                                          <p:stCondLst>
                                            <p:cond delay="0"/>
                                          </p:stCondLst>
                                        </p:cTn>
                                        <p:tgtEl>
                                          <p:spTgt spid="1033"/>
                                        </p:tgtEl>
                                        <p:attrNameLst>
                                          <p:attrName>style.visibility</p:attrName>
                                        </p:attrNameLst>
                                      </p:cBhvr>
                                      <p:to>
                                        <p:strVal val="visible"/>
                                      </p:to>
                                    </p:set>
                                    <p:animEffect transition="in" filter="fade">
                                      <p:cBhvr>
                                        <p:cTn id="16" dur="1000"/>
                                        <p:tgtEl>
                                          <p:spTgt spid="1033"/>
                                        </p:tgtEl>
                                      </p:cBhvr>
                                    </p:animEffect>
                                  </p:childTnLst>
                                </p:cTn>
                              </p:par>
                            </p:childTnLst>
                          </p:cTn>
                        </p:par>
                        <p:par>
                          <p:cTn id="17" fill="hold" nodeType="afterGroup">
                            <p:stCondLst>
                              <p:cond delay="2000"/>
                            </p:stCondLst>
                            <p:childTnLst>
                              <p:par>
                                <p:cTn id="18" presetID="1" presetClass="emph" presetSubtype="2" fill="hold" nodeType="afterEffect">
                                  <p:stCondLst>
                                    <p:cond delay="0"/>
                                  </p:stCondLst>
                                  <p:childTnLst>
                                    <p:animClr clrSpc="rgb" dir="cw">
                                      <p:cBhvr>
                                        <p:cTn id="19" dur="1000" fill="hold"/>
                                        <p:tgtEl>
                                          <p:spTgt spid="1060"/>
                                        </p:tgtEl>
                                        <p:attrNameLst>
                                          <p:attrName>fillcolor</p:attrName>
                                        </p:attrNameLst>
                                      </p:cBhvr>
                                      <p:to>
                                        <a:schemeClr val="folHlink"/>
                                      </p:to>
                                    </p:animClr>
                                    <p:set>
                                      <p:cBhvr>
                                        <p:cTn id="20" dur="1000" fill="hold"/>
                                        <p:tgtEl>
                                          <p:spTgt spid="1060"/>
                                        </p:tgtEl>
                                        <p:attrNameLst>
                                          <p:attrName>fill.type</p:attrName>
                                        </p:attrNameLst>
                                      </p:cBhvr>
                                      <p:to>
                                        <p:strVal val="solid"/>
                                      </p:to>
                                    </p:set>
                                    <p:set>
                                      <p:cBhvr>
                                        <p:cTn id="21" dur="1000" fill="hold"/>
                                        <p:tgtEl>
                                          <p:spTgt spid="1060"/>
                                        </p:tgtEl>
                                        <p:attrNameLst>
                                          <p:attrName>fill.on</p:attrName>
                                        </p:attrNameLst>
                                      </p:cBhvr>
                                      <p:to>
                                        <p:strVal val="true"/>
                                      </p:to>
                                    </p:set>
                                  </p:childTnLst>
                                </p:cTn>
                              </p:par>
                              <p:par>
                                <p:cTn id="22" presetID="1" presetClass="emph" presetSubtype="2" fill="hold" nodeType="withEffect">
                                  <p:stCondLst>
                                    <p:cond delay="700"/>
                                  </p:stCondLst>
                                  <p:childTnLst>
                                    <p:animClr clrSpc="rgb" dir="cw">
                                      <p:cBhvr>
                                        <p:cTn id="23" dur="1000" fill="hold"/>
                                        <p:tgtEl>
                                          <p:spTgt spid="1033"/>
                                        </p:tgtEl>
                                        <p:attrNameLst>
                                          <p:attrName>fillcolor</p:attrName>
                                        </p:attrNameLst>
                                      </p:cBhvr>
                                      <p:to>
                                        <a:schemeClr val="accent1"/>
                                      </p:to>
                                    </p:animClr>
                                    <p:set>
                                      <p:cBhvr>
                                        <p:cTn id="24" dur="1000" fill="hold"/>
                                        <p:tgtEl>
                                          <p:spTgt spid="1033"/>
                                        </p:tgtEl>
                                        <p:attrNameLst>
                                          <p:attrName>fill.type</p:attrName>
                                        </p:attrNameLst>
                                      </p:cBhvr>
                                      <p:to>
                                        <p:strVal val="solid"/>
                                      </p:to>
                                    </p:set>
                                    <p:set>
                                      <p:cBhvr>
                                        <p:cTn id="25" dur="1000" fill="hold"/>
                                        <p:tgtEl>
                                          <p:spTgt spid="1033"/>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3" grpId="0" animBg="1"/>
      <p:bldP spid="1060" grpId="0" animBg="1"/>
      <p:bldP spid="1026" grpId="0"/>
    </p:bldLst>
  </p:timing>
  <p:txStyles>
    <p:titleStyle>
      <a:lvl1pPr algn="l" rtl="0" eaLnBrk="1" fontAlgn="base" hangingPunct="1">
        <a:spcBef>
          <a:spcPct val="0"/>
        </a:spcBef>
        <a:spcAft>
          <a:spcPct val="0"/>
        </a:spcAft>
        <a:defRPr sz="4400" b="1">
          <a:solidFill>
            <a:schemeClr val="tx2"/>
          </a:solidFill>
          <a:latin typeface="+mj-lt"/>
          <a:ea typeface="+mj-ea"/>
          <a:cs typeface="+mj-cs"/>
        </a:defRPr>
      </a:lvl1pPr>
      <a:lvl2pPr algn="l" rtl="0" eaLnBrk="1" fontAlgn="base" hangingPunct="1">
        <a:spcBef>
          <a:spcPct val="0"/>
        </a:spcBef>
        <a:spcAft>
          <a:spcPct val="0"/>
        </a:spcAft>
        <a:defRPr sz="4400" b="1">
          <a:solidFill>
            <a:schemeClr val="tx2"/>
          </a:solidFill>
          <a:latin typeface="Arial" charset="0"/>
        </a:defRPr>
      </a:lvl2pPr>
      <a:lvl3pPr algn="l" rtl="0" eaLnBrk="1" fontAlgn="base" hangingPunct="1">
        <a:spcBef>
          <a:spcPct val="0"/>
        </a:spcBef>
        <a:spcAft>
          <a:spcPct val="0"/>
        </a:spcAft>
        <a:defRPr sz="4400" b="1">
          <a:solidFill>
            <a:schemeClr val="tx2"/>
          </a:solidFill>
          <a:latin typeface="Arial" charset="0"/>
        </a:defRPr>
      </a:lvl3pPr>
      <a:lvl4pPr algn="l" rtl="0" eaLnBrk="1" fontAlgn="base" hangingPunct="1">
        <a:spcBef>
          <a:spcPct val="0"/>
        </a:spcBef>
        <a:spcAft>
          <a:spcPct val="0"/>
        </a:spcAft>
        <a:defRPr sz="4400" b="1">
          <a:solidFill>
            <a:schemeClr val="tx2"/>
          </a:solidFill>
          <a:latin typeface="Arial" charset="0"/>
        </a:defRPr>
      </a:lvl4pPr>
      <a:lvl5pPr algn="l" rtl="0" eaLnBrk="1" fontAlgn="base" hangingPunct="1">
        <a:spcBef>
          <a:spcPct val="0"/>
        </a:spcBef>
        <a:spcAft>
          <a:spcPct val="0"/>
        </a:spcAft>
        <a:defRPr sz="4400" b="1">
          <a:solidFill>
            <a:schemeClr val="tx2"/>
          </a:solidFill>
          <a:latin typeface="Arial" charset="0"/>
        </a:defRPr>
      </a:lvl5pPr>
      <a:lvl6pPr marL="457200" algn="l" rtl="0" eaLnBrk="1" fontAlgn="base" hangingPunct="1">
        <a:spcBef>
          <a:spcPct val="0"/>
        </a:spcBef>
        <a:spcAft>
          <a:spcPct val="0"/>
        </a:spcAft>
        <a:defRPr sz="4400" b="1">
          <a:solidFill>
            <a:schemeClr val="tx2"/>
          </a:solidFill>
          <a:latin typeface="Arial" charset="0"/>
        </a:defRPr>
      </a:lvl6pPr>
      <a:lvl7pPr marL="914400" algn="l" rtl="0" eaLnBrk="1" fontAlgn="base" hangingPunct="1">
        <a:spcBef>
          <a:spcPct val="0"/>
        </a:spcBef>
        <a:spcAft>
          <a:spcPct val="0"/>
        </a:spcAft>
        <a:defRPr sz="4400" b="1">
          <a:solidFill>
            <a:schemeClr val="tx2"/>
          </a:solidFill>
          <a:latin typeface="Arial" charset="0"/>
        </a:defRPr>
      </a:lvl7pPr>
      <a:lvl8pPr marL="1371600" algn="l" rtl="0" eaLnBrk="1" fontAlgn="base" hangingPunct="1">
        <a:spcBef>
          <a:spcPct val="0"/>
        </a:spcBef>
        <a:spcAft>
          <a:spcPct val="0"/>
        </a:spcAft>
        <a:defRPr sz="4400" b="1">
          <a:solidFill>
            <a:schemeClr val="tx2"/>
          </a:solidFill>
          <a:latin typeface="Arial" charset="0"/>
        </a:defRPr>
      </a:lvl8pPr>
      <a:lvl9pPr marL="1828800" algn="l" rtl="0" eaLnBrk="1" fontAlgn="base" hangingPunct="1">
        <a:spcBef>
          <a:spcPct val="0"/>
        </a:spcBef>
        <a:spcAft>
          <a:spcPct val="0"/>
        </a:spcAft>
        <a:defRPr sz="4400" b="1">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164554"/>
            <a:ext cx="8229600" cy="695325"/>
          </a:xfrm>
        </p:spPr>
        <p:txBody>
          <a:bodyPr/>
          <a:lstStyle/>
          <a:p>
            <a:r>
              <a:rPr lang="en-IN" sz="2400" dirty="0" smtClean="0">
                <a:latin typeface="Times New Roman" pitchFamily="18" charset="0"/>
                <a:cs typeface="Times New Roman" pitchFamily="18" charset="0"/>
              </a:rPr>
              <a:t>Q</a:t>
            </a:r>
            <a:r>
              <a:rPr lang="en-IN" sz="2400" dirty="0">
                <a:latin typeface="Times New Roman" pitchFamily="18" charset="0"/>
                <a:cs typeface="Times New Roman" pitchFamily="18" charset="0"/>
              </a:rPr>
              <a:t>uestion </a:t>
            </a:r>
            <a:r>
              <a:rPr lang="en-IN" sz="2400" dirty="0" smtClean="0">
                <a:latin typeface="Times New Roman" pitchFamily="18" charset="0"/>
                <a:cs typeface="Times New Roman" pitchFamily="18" charset="0"/>
              </a:rPr>
              <a:t>11 (</a:t>
            </a:r>
            <a:r>
              <a:rPr lang="en-IN" sz="2400" dirty="0">
                <a:latin typeface="Times New Roman" pitchFamily="18" charset="0"/>
                <a:cs typeface="Times New Roman" pitchFamily="18" charset="0"/>
              </a:rPr>
              <a:t>Case </a:t>
            </a:r>
            <a:r>
              <a:rPr lang="en-IN" sz="2400" dirty="0" smtClean="0">
                <a:latin typeface="Times New Roman" pitchFamily="18" charset="0"/>
                <a:cs typeface="Times New Roman" pitchFamily="18" charset="0"/>
              </a:rPr>
              <a:t>3)</a:t>
            </a:r>
            <a:endParaRPr lang="en-IN" sz="2400" dirty="0">
              <a:latin typeface="Times New Roman" pitchFamily="18" charset="0"/>
              <a:cs typeface="Times New Roman" pitchFamily="18" charset="0"/>
            </a:endParaRPr>
          </a:p>
        </p:txBody>
      </p:sp>
      <p:sp>
        <p:nvSpPr>
          <p:cNvPr id="5" name="Content Placeholder 4"/>
          <p:cNvSpPr>
            <a:spLocks noGrp="1"/>
          </p:cNvSpPr>
          <p:nvPr>
            <p:ph idx="1"/>
          </p:nvPr>
        </p:nvSpPr>
        <p:spPr>
          <a:xfrm>
            <a:off x="23129" y="411510"/>
            <a:ext cx="9120871" cy="4752528"/>
          </a:xfrm>
        </p:spPr>
        <p:txBody>
          <a:bodyPr/>
          <a:lstStyle/>
          <a:p>
            <a:pPr marL="0" indent="0">
              <a:buNone/>
            </a:pPr>
            <a:r>
              <a:rPr lang="en-IN" sz="1800" dirty="0">
                <a:latin typeface="Times New Roman" pitchFamily="18" charset="0"/>
                <a:cs typeface="Times New Roman" pitchFamily="18" charset="0"/>
              </a:rPr>
              <a:t>Q11. You are the head of the Human Resources department of an organisation. One day one of the workers died on duty. His family was demanding compensation. However, the company denied compensation because it was revealed in investigation that he was drunk at the time of the accident. The workers of the company went to strike demanding compensation for the family of the deceased. The Chairman of the management board has asked for your recommendation.</a:t>
            </a:r>
          </a:p>
          <a:p>
            <a:pPr marL="0" indent="0">
              <a:buNone/>
            </a:pPr>
            <a:r>
              <a:rPr lang="en-IN" sz="1800" dirty="0">
                <a:latin typeface="Times New Roman" pitchFamily="18" charset="0"/>
                <a:cs typeface="Times New Roman" pitchFamily="18" charset="0"/>
              </a:rPr>
              <a:t>What recommendation would you provide the management?</a:t>
            </a:r>
          </a:p>
          <a:p>
            <a:pPr marL="0" indent="0">
              <a:buNone/>
            </a:pPr>
            <a:r>
              <a:rPr lang="en-IN" sz="1800" dirty="0">
                <a:latin typeface="Times New Roman" pitchFamily="18" charset="0"/>
                <a:cs typeface="Times New Roman" pitchFamily="18" charset="0"/>
              </a:rPr>
              <a:t>Discuss the merits and demerits of each of the recommendations. (250 Words, 20) </a:t>
            </a:r>
          </a:p>
        </p:txBody>
      </p:sp>
    </p:spTree>
    <p:extLst>
      <p:ext uri="{BB962C8B-B14F-4D97-AF65-F5344CB8AC3E}">
        <p14:creationId xmlns:p14="http://schemas.microsoft.com/office/powerpoint/2010/main" val="9531394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10501"/>
            <a:ext cx="8229600" cy="695325"/>
          </a:xfrm>
        </p:spPr>
        <p:txBody>
          <a:bodyPr/>
          <a:lstStyle/>
          <a:p>
            <a:r>
              <a:rPr lang="en-IN" sz="3600" dirty="0" smtClean="0">
                <a:latin typeface="Times New Roman" pitchFamily="18" charset="0"/>
                <a:cs typeface="Times New Roman" pitchFamily="18" charset="0"/>
              </a:rPr>
              <a:t>Approach:</a:t>
            </a:r>
            <a:endParaRPr lang="en-IN" sz="3600" dirty="0">
              <a:latin typeface="Times New Roman" pitchFamily="18" charset="0"/>
              <a:cs typeface="Times New Roman" pitchFamily="18" charset="0"/>
            </a:endParaRPr>
          </a:p>
        </p:txBody>
      </p:sp>
      <p:sp>
        <p:nvSpPr>
          <p:cNvPr id="5" name="Content Placeholder 4"/>
          <p:cNvSpPr>
            <a:spLocks noGrp="1"/>
          </p:cNvSpPr>
          <p:nvPr>
            <p:ph idx="1"/>
          </p:nvPr>
        </p:nvSpPr>
        <p:spPr>
          <a:xfrm>
            <a:off x="179512" y="627534"/>
            <a:ext cx="2808312" cy="4374486"/>
          </a:xfrm>
          <a:noFill/>
          <a:ln w="25400">
            <a:solidFill>
              <a:schemeClr val="accent1"/>
            </a:solidFill>
          </a:ln>
        </p:spPr>
        <p:txBody>
          <a:bodyPr/>
          <a:lstStyle/>
          <a:p>
            <a:pPr marL="0" indent="0" algn="ctr">
              <a:buNone/>
            </a:pPr>
            <a:r>
              <a:rPr lang="en-IN" sz="2400" b="1" dirty="0" smtClean="0">
                <a:latin typeface="Times New Roman" pitchFamily="18" charset="0"/>
                <a:cs typeface="Times New Roman" pitchFamily="18" charset="0"/>
              </a:rPr>
              <a:t>Page 1</a:t>
            </a:r>
          </a:p>
          <a:p>
            <a:pPr marL="457200" indent="-457200">
              <a:buAutoNum type="arabicPeriod"/>
            </a:pPr>
            <a:r>
              <a:rPr lang="en-IN" sz="2400" dirty="0" smtClean="0">
                <a:latin typeface="Times New Roman" pitchFamily="18" charset="0"/>
                <a:cs typeface="Times New Roman" pitchFamily="18" charset="0"/>
              </a:rPr>
              <a:t>Identify   stakeholders. </a:t>
            </a:r>
          </a:p>
          <a:p>
            <a:pPr marL="457200" indent="-457200">
              <a:buAutoNum type="arabicPeriod"/>
            </a:pPr>
            <a:endParaRPr lang="en-IN" sz="2400" dirty="0">
              <a:latin typeface="Times New Roman" pitchFamily="18" charset="0"/>
              <a:cs typeface="Times New Roman" pitchFamily="18" charset="0"/>
            </a:endParaRPr>
          </a:p>
          <a:p>
            <a:pPr marL="457200" indent="-457200">
              <a:buAutoNum type="arabicPeriod"/>
            </a:pPr>
            <a:r>
              <a:rPr lang="en-IN" sz="2400" dirty="0" smtClean="0">
                <a:latin typeface="Times New Roman" pitchFamily="18" charset="0"/>
                <a:cs typeface="Times New Roman" pitchFamily="18" charset="0"/>
              </a:rPr>
              <a:t>Explain Problem.</a:t>
            </a:r>
          </a:p>
          <a:p>
            <a:pPr marL="0" indent="0">
              <a:buNone/>
            </a:pPr>
            <a:endParaRPr lang="en-IN" sz="2400" dirty="0" smtClean="0">
              <a:latin typeface="Times New Roman" pitchFamily="18" charset="0"/>
              <a:cs typeface="Times New Roman" pitchFamily="18" charset="0"/>
            </a:endParaRPr>
          </a:p>
          <a:p>
            <a:pPr marL="0" indent="0">
              <a:buNone/>
            </a:pPr>
            <a:r>
              <a:rPr lang="en-IN" sz="2400" dirty="0">
                <a:latin typeface="Times New Roman" pitchFamily="18" charset="0"/>
                <a:cs typeface="Times New Roman" pitchFamily="18" charset="0"/>
              </a:rPr>
              <a:t>3</a:t>
            </a:r>
            <a:r>
              <a:rPr lang="en-IN" sz="2400" dirty="0" smtClean="0">
                <a:latin typeface="Times New Roman" pitchFamily="18" charset="0"/>
                <a:cs typeface="Times New Roman" pitchFamily="18" charset="0"/>
              </a:rPr>
              <a:t>. Explain competing values.</a:t>
            </a:r>
            <a:endParaRPr lang="en-IN" sz="2400" dirty="0">
              <a:latin typeface="Times New Roman" pitchFamily="18" charset="0"/>
              <a:cs typeface="Times New Roman" pitchFamily="18" charset="0"/>
            </a:endParaRPr>
          </a:p>
          <a:p>
            <a:pPr marL="0" indent="0">
              <a:buNone/>
            </a:pPr>
            <a:endParaRPr lang="en-IN" sz="2400" dirty="0">
              <a:latin typeface="Times New Roman" pitchFamily="18" charset="0"/>
              <a:cs typeface="Times New Roman" pitchFamily="18" charset="0"/>
            </a:endParaRPr>
          </a:p>
          <a:p>
            <a:pPr marL="0" indent="0">
              <a:buNone/>
            </a:pPr>
            <a:endParaRPr lang="en-IN" sz="2400" dirty="0" smtClean="0">
              <a:latin typeface="Times New Roman" pitchFamily="18" charset="0"/>
              <a:cs typeface="Times New Roman" pitchFamily="18" charset="0"/>
            </a:endParaRP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Content Placeholder 4"/>
          <p:cNvSpPr txBox="1">
            <a:spLocks/>
          </p:cNvSpPr>
          <p:nvPr/>
        </p:nvSpPr>
        <p:spPr bwMode="gray">
          <a:xfrm>
            <a:off x="3073804" y="636974"/>
            <a:ext cx="2808312" cy="4374486"/>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ctr">
              <a:buFontTx/>
              <a:buNone/>
            </a:pPr>
            <a:r>
              <a:rPr lang="en-IN" sz="2400" b="1" kern="0" dirty="0" smtClean="0">
                <a:latin typeface="Times New Roman" pitchFamily="18" charset="0"/>
                <a:cs typeface="Times New Roman" pitchFamily="18" charset="0"/>
              </a:rPr>
              <a:t>Page 2.</a:t>
            </a:r>
            <a:endParaRPr lang="en-IN" sz="2400" kern="0" dirty="0" smtClean="0">
              <a:latin typeface="Times New Roman" pitchFamily="18" charset="0"/>
              <a:cs typeface="Times New Roman" pitchFamily="18" charset="0"/>
            </a:endParaRPr>
          </a:p>
          <a:p>
            <a:pPr marL="0" indent="0">
              <a:buNone/>
            </a:pPr>
            <a:r>
              <a:rPr lang="en-IN" sz="2400" kern="0" dirty="0">
                <a:latin typeface="Times New Roman" pitchFamily="18" charset="0"/>
                <a:cs typeface="Times New Roman" pitchFamily="18" charset="0"/>
              </a:rPr>
              <a:t>4</a:t>
            </a:r>
            <a:r>
              <a:rPr lang="en-IN" sz="2400" kern="0" dirty="0" smtClean="0">
                <a:latin typeface="Times New Roman" pitchFamily="18" charset="0"/>
                <a:cs typeface="Times New Roman" pitchFamily="18" charset="0"/>
              </a:rPr>
              <a:t>. Explain recommendation and weigh its merit and demerit.</a:t>
            </a:r>
            <a:endParaRPr lang="en-IN" sz="2400" dirty="0" smtClean="0">
              <a:latin typeface="Times New Roman" pitchFamily="18" charset="0"/>
              <a:cs typeface="Times New Roman" pitchFamily="18" charset="0"/>
            </a:endParaRPr>
          </a:p>
        </p:txBody>
      </p:sp>
      <p:sp>
        <p:nvSpPr>
          <p:cNvPr id="8" name="Content Placeholder 4"/>
          <p:cNvSpPr txBox="1">
            <a:spLocks/>
          </p:cNvSpPr>
          <p:nvPr/>
        </p:nvSpPr>
        <p:spPr bwMode="gray">
          <a:xfrm>
            <a:off x="6108902" y="632382"/>
            <a:ext cx="2808312" cy="4374486"/>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ctr">
              <a:buFontTx/>
              <a:buNone/>
            </a:pPr>
            <a:r>
              <a:rPr lang="en-IN" sz="2400" b="1" kern="0" dirty="0" smtClean="0">
                <a:latin typeface="Times New Roman" pitchFamily="18" charset="0"/>
                <a:cs typeface="Times New Roman" pitchFamily="18" charset="0"/>
              </a:rPr>
              <a:t>Page 3</a:t>
            </a:r>
            <a:endParaRPr lang="en-IN" sz="2400" kern="0" dirty="0">
              <a:latin typeface="Times New Roman" pitchFamily="18" charset="0"/>
              <a:cs typeface="Times New Roman" pitchFamily="18" charset="0"/>
            </a:endParaRPr>
          </a:p>
          <a:p>
            <a:pPr marL="0" indent="0">
              <a:buFontTx/>
              <a:buNone/>
            </a:pPr>
            <a:r>
              <a:rPr lang="en-IN" sz="2400" kern="0" dirty="0">
                <a:latin typeface="Times New Roman" pitchFamily="18" charset="0"/>
                <a:cs typeface="Times New Roman" pitchFamily="18" charset="0"/>
              </a:rPr>
              <a:t>5</a:t>
            </a:r>
            <a:r>
              <a:rPr lang="en-IN" sz="2400" kern="0" dirty="0" smtClean="0">
                <a:latin typeface="Times New Roman" pitchFamily="18" charset="0"/>
                <a:cs typeface="Times New Roman" pitchFamily="18" charset="0"/>
              </a:rPr>
              <a:t>. conclude. </a:t>
            </a:r>
            <a:endParaRPr lang="en-IN" sz="2400" kern="0" dirty="0">
              <a:latin typeface="Times New Roman" pitchFamily="18" charset="0"/>
              <a:cs typeface="Times New Roman" pitchFamily="18" charset="0"/>
            </a:endParaRPr>
          </a:p>
        </p:txBody>
      </p:sp>
    </p:spTree>
    <p:extLst>
      <p:ext uri="{BB962C8B-B14F-4D97-AF65-F5344CB8AC3E}">
        <p14:creationId xmlns:p14="http://schemas.microsoft.com/office/powerpoint/2010/main" val="6326514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92546"/>
            <a:ext cx="8229600" cy="695325"/>
          </a:xfrm>
        </p:spPr>
        <p:txBody>
          <a:bodyPr/>
          <a:lstStyle/>
          <a:p>
            <a:r>
              <a:rPr lang="en-IN" sz="2800" dirty="0" smtClean="0">
                <a:latin typeface="Times New Roman" pitchFamily="18" charset="0"/>
                <a:cs typeface="Times New Roman" pitchFamily="18" charset="0"/>
              </a:rPr>
              <a:t>Various stakeholders.</a:t>
            </a:r>
            <a:endParaRPr lang="en-IN" sz="2800" dirty="0">
              <a:latin typeface="Times New Roman" pitchFamily="18" charset="0"/>
              <a:cs typeface="Times New Roman" pitchFamily="18" charset="0"/>
            </a:endParaRPr>
          </a:p>
        </p:txBody>
      </p:sp>
      <p:sp>
        <p:nvSpPr>
          <p:cNvPr id="5" name="Content Placeholder 4"/>
          <p:cNvSpPr>
            <a:spLocks noGrp="1"/>
          </p:cNvSpPr>
          <p:nvPr>
            <p:ph idx="1"/>
          </p:nvPr>
        </p:nvSpPr>
        <p:spPr>
          <a:xfrm>
            <a:off x="107504" y="483518"/>
            <a:ext cx="7848872" cy="4374486"/>
          </a:xfrm>
        </p:spPr>
        <p:txBody>
          <a:bodyPr/>
          <a:lstStyle/>
          <a:p>
            <a:pPr marL="457200" indent="-457200">
              <a:buFont typeface="+mj-lt"/>
              <a:buAutoNum type="arabicPeriod"/>
            </a:pPr>
            <a:r>
              <a:rPr lang="en-IN" sz="2400" dirty="0" smtClean="0">
                <a:latin typeface="Times New Roman" pitchFamily="18" charset="0"/>
                <a:cs typeface="Times New Roman" pitchFamily="18" charset="0"/>
              </a:rPr>
              <a:t>Myself.</a:t>
            </a:r>
          </a:p>
          <a:p>
            <a:pPr marL="457200" indent="-457200">
              <a:buFont typeface="+mj-lt"/>
              <a:buAutoNum type="arabicPeriod"/>
            </a:pPr>
            <a:r>
              <a:rPr lang="en-IN" sz="2400" dirty="0" smtClean="0">
                <a:latin typeface="Times New Roman" pitchFamily="18" charset="0"/>
                <a:cs typeface="Times New Roman" pitchFamily="18" charset="0"/>
              </a:rPr>
              <a:t>Organization.</a:t>
            </a:r>
          </a:p>
          <a:p>
            <a:pPr marL="457200" indent="-457200">
              <a:buFont typeface="+mj-lt"/>
              <a:buAutoNum type="arabicPeriod"/>
            </a:pPr>
            <a:r>
              <a:rPr lang="en-IN" sz="2400" dirty="0" smtClean="0">
                <a:latin typeface="Times New Roman" pitchFamily="18" charset="0"/>
                <a:cs typeface="Times New Roman" pitchFamily="18" charset="0"/>
              </a:rPr>
              <a:t>Family of deceased Workers.</a:t>
            </a:r>
          </a:p>
          <a:p>
            <a:pPr marL="457200" indent="-457200">
              <a:buFont typeface="+mj-lt"/>
              <a:buAutoNum type="arabicPeriod"/>
            </a:pPr>
            <a:r>
              <a:rPr lang="en-IN" sz="2400" dirty="0" smtClean="0">
                <a:latin typeface="Times New Roman" pitchFamily="18" charset="0"/>
                <a:cs typeface="Times New Roman" pitchFamily="18" charset="0"/>
              </a:rPr>
              <a:t>Other workers in organization.</a:t>
            </a:r>
          </a:p>
          <a:p>
            <a:pPr marL="457200" indent="-457200">
              <a:buFont typeface="+mj-lt"/>
              <a:buAutoNum type="arabicPeriod"/>
            </a:pPr>
            <a:endParaRPr lang="en-IN" sz="2400" dirty="0" smtClean="0">
              <a:latin typeface="Times New Roman" pitchFamily="18" charset="0"/>
              <a:cs typeface="Times New Roman" pitchFamily="18" charset="0"/>
            </a:endParaRPr>
          </a:p>
          <a:p>
            <a:pPr marL="457200" indent="-457200">
              <a:buFont typeface="+mj-lt"/>
              <a:buAutoNum type="arabicPeriod"/>
            </a:pPr>
            <a:endParaRPr lang="en-IN" sz="2400" dirty="0" smtClean="0">
              <a:latin typeface="Times New Roman" pitchFamily="18" charset="0"/>
              <a:cs typeface="Times New Roman" pitchFamily="18" charset="0"/>
            </a:endParaRPr>
          </a:p>
          <a:p>
            <a:pPr marL="457200" indent="-457200">
              <a:buFont typeface="+mj-lt"/>
              <a:buAutoNum type="arabicPeriod"/>
            </a:pPr>
            <a:endParaRPr lang="en-IN" sz="2400" dirty="0">
              <a:latin typeface="Times New Roman" pitchFamily="18" charset="0"/>
              <a:cs typeface="Times New Roman" pitchFamily="18"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403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92546"/>
            <a:ext cx="8229600" cy="695325"/>
          </a:xfrm>
        </p:spPr>
        <p:txBody>
          <a:bodyPr/>
          <a:lstStyle/>
          <a:p>
            <a:pPr marL="0" indent="0">
              <a:buNone/>
            </a:pPr>
            <a:r>
              <a:rPr lang="en-IN" sz="2800" dirty="0">
                <a:latin typeface="Times New Roman" pitchFamily="18" charset="0"/>
                <a:cs typeface="Times New Roman" pitchFamily="18" charset="0"/>
              </a:rPr>
              <a:t>Explain </a:t>
            </a:r>
            <a:r>
              <a:rPr lang="en-IN" sz="2800" dirty="0" smtClean="0">
                <a:latin typeface="Times New Roman" pitchFamily="18" charset="0"/>
                <a:cs typeface="Times New Roman" pitchFamily="18" charset="0"/>
              </a:rPr>
              <a:t>Problem:</a:t>
            </a:r>
            <a:endParaRPr lang="en-IN" sz="2800" dirty="0">
              <a:latin typeface="Times New Roman" pitchFamily="18" charset="0"/>
              <a:cs typeface="Times New Roman" pitchFamily="18" charset="0"/>
            </a:endParaRPr>
          </a:p>
        </p:txBody>
      </p:sp>
      <p:sp>
        <p:nvSpPr>
          <p:cNvPr id="5" name="Content Placeholder 4"/>
          <p:cNvSpPr>
            <a:spLocks noGrp="1"/>
          </p:cNvSpPr>
          <p:nvPr>
            <p:ph idx="1"/>
          </p:nvPr>
        </p:nvSpPr>
        <p:spPr>
          <a:xfrm>
            <a:off x="213493" y="602779"/>
            <a:ext cx="7848872" cy="4374486"/>
          </a:xfrm>
        </p:spPr>
        <p:txBody>
          <a:bodyPr/>
          <a:lstStyle/>
          <a:p>
            <a:pPr marL="0" indent="0">
              <a:buNone/>
            </a:pPr>
            <a:r>
              <a:rPr lang="en-IN" sz="2400" dirty="0" smtClean="0">
                <a:latin typeface="Times New Roman" pitchFamily="18" charset="0"/>
                <a:cs typeface="Times New Roman" pitchFamily="18" charset="0"/>
              </a:rPr>
              <a:t>Should organization compensate for negligence on part of worker?</a:t>
            </a:r>
          </a:p>
          <a:p>
            <a:pPr marL="0" indent="0">
              <a:buNone/>
            </a:pPr>
            <a:r>
              <a:rPr lang="en-IN" sz="2400" dirty="0" smtClean="0">
                <a:latin typeface="Times New Roman" pitchFamily="18" charset="0"/>
                <a:cs typeface="Times New Roman" pitchFamily="18" charset="0"/>
              </a:rPr>
              <a:t> </a:t>
            </a:r>
            <a:endParaRPr lang="en-IN" sz="2400" dirty="0">
              <a:latin typeface="Times New Roman" pitchFamily="18" charset="0"/>
              <a:cs typeface="Times New Roman" pitchFamily="18"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46638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29" y="-92546"/>
            <a:ext cx="8229600" cy="695325"/>
          </a:xfrm>
        </p:spPr>
        <p:txBody>
          <a:bodyPr/>
          <a:lstStyle/>
          <a:p>
            <a:pPr marL="0" indent="0">
              <a:buNone/>
            </a:pPr>
            <a:r>
              <a:rPr lang="en-IN" sz="2800" dirty="0">
                <a:latin typeface="Times New Roman" pitchFamily="18" charset="0"/>
                <a:cs typeface="Times New Roman" pitchFamily="18" charset="0"/>
              </a:rPr>
              <a:t>Explain </a:t>
            </a:r>
            <a:r>
              <a:rPr lang="en-IN" sz="2800" dirty="0" smtClean="0">
                <a:latin typeface="Times New Roman" pitchFamily="18" charset="0"/>
                <a:cs typeface="Times New Roman" pitchFamily="18" charset="0"/>
              </a:rPr>
              <a:t>Conflicting values.</a:t>
            </a:r>
            <a:endParaRPr lang="en-IN" sz="2800" dirty="0">
              <a:latin typeface="Times New Roman" pitchFamily="18" charset="0"/>
              <a:cs typeface="Times New Roman" pitchFamily="18" charset="0"/>
            </a:endParaRPr>
          </a:p>
        </p:txBody>
      </p:sp>
      <p:sp>
        <p:nvSpPr>
          <p:cNvPr id="5" name="Content Placeholder 4"/>
          <p:cNvSpPr>
            <a:spLocks noGrp="1"/>
          </p:cNvSpPr>
          <p:nvPr>
            <p:ph idx="1"/>
          </p:nvPr>
        </p:nvSpPr>
        <p:spPr>
          <a:xfrm>
            <a:off x="179512" y="843558"/>
            <a:ext cx="7848872" cy="4374486"/>
          </a:xfrm>
        </p:spPr>
        <p:txBody>
          <a:bodyPr/>
          <a:lstStyle/>
          <a:p>
            <a:pPr marL="0" indent="0" algn="ctr">
              <a:buNone/>
            </a:pPr>
            <a:r>
              <a:rPr lang="en-IN" sz="2400" dirty="0" smtClean="0">
                <a:latin typeface="Times New Roman" pitchFamily="18" charset="0"/>
                <a:cs typeface="Times New Roman" pitchFamily="18" charset="0"/>
              </a:rPr>
              <a:t>Above case is clash between </a:t>
            </a:r>
          </a:p>
          <a:p>
            <a:pPr marL="0" indent="0" algn="ctr">
              <a:buNone/>
            </a:pPr>
            <a:r>
              <a:rPr lang="en-IN" sz="2400" dirty="0">
                <a:latin typeface="Times New Roman" pitchFamily="18" charset="0"/>
                <a:cs typeface="Times New Roman" pitchFamily="18" charset="0"/>
              </a:rPr>
              <a:t>O</a:t>
            </a:r>
            <a:r>
              <a:rPr lang="en-IN" sz="2400" dirty="0" smtClean="0">
                <a:latin typeface="Times New Roman" pitchFamily="18" charset="0"/>
                <a:cs typeface="Times New Roman" pitchFamily="18" charset="0"/>
              </a:rPr>
              <a:t>rganizational policy </a:t>
            </a:r>
            <a:br>
              <a:rPr lang="en-IN" sz="2400" dirty="0" smtClean="0">
                <a:latin typeface="Times New Roman" pitchFamily="18" charset="0"/>
                <a:cs typeface="Times New Roman" pitchFamily="18" charset="0"/>
              </a:rPr>
            </a:br>
            <a:r>
              <a:rPr lang="en-IN" sz="2400" dirty="0" smtClean="0">
                <a:latin typeface="Times New Roman" pitchFamily="18" charset="0"/>
                <a:cs typeface="Times New Roman" pitchFamily="18" charset="0"/>
              </a:rPr>
              <a:t>Vs.</a:t>
            </a:r>
          </a:p>
          <a:p>
            <a:pPr marL="0" indent="0" algn="ctr">
              <a:buNone/>
            </a:pPr>
            <a:r>
              <a:rPr lang="en-IN" sz="2400" dirty="0" smtClean="0">
                <a:latin typeface="Times New Roman" pitchFamily="18" charset="0"/>
                <a:cs typeface="Times New Roman" pitchFamily="18" charset="0"/>
              </a:rPr>
              <a:t>compassion for its employees </a:t>
            </a:r>
            <a:br>
              <a:rPr lang="en-IN" sz="2400" dirty="0" smtClean="0">
                <a:latin typeface="Times New Roman" pitchFamily="18" charset="0"/>
                <a:cs typeface="Times New Roman" pitchFamily="18" charset="0"/>
              </a:rPr>
            </a:br>
            <a:r>
              <a:rPr lang="en-IN" sz="2400" dirty="0" smtClean="0">
                <a:latin typeface="Times New Roman" pitchFamily="18" charset="0"/>
                <a:cs typeface="Times New Roman" pitchFamily="18" charset="0"/>
              </a:rPr>
              <a:t>   and their family members.</a:t>
            </a:r>
          </a:p>
          <a:p>
            <a:pPr marL="0" indent="0" algn="ctr">
              <a:buNone/>
            </a:pPr>
            <a:endParaRPr lang="en-IN" sz="2400" dirty="0">
              <a:latin typeface="Times New Roman" pitchFamily="18" charset="0"/>
              <a:cs typeface="Times New Roman" pitchFamily="18"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00" y="4171900"/>
            <a:ext cx="971600" cy="9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73472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568" y="-236562"/>
            <a:ext cx="8229600" cy="695325"/>
          </a:xfrm>
        </p:spPr>
        <p:txBody>
          <a:bodyPr/>
          <a:lstStyle/>
          <a:p>
            <a:pPr marL="0" indent="0">
              <a:buNone/>
            </a:pPr>
            <a:r>
              <a:rPr lang="en-IN" sz="2000" dirty="0" smtClean="0">
                <a:latin typeface="Times New Roman" pitchFamily="18" charset="0"/>
                <a:cs typeface="Times New Roman" pitchFamily="18" charset="0"/>
              </a:rPr>
              <a:t>My recommendations:</a:t>
            </a:r>
            <a:endParaRPr lang="en-IN" sz="2000" dirty="0">
              <a:latin typeface="Times New Roman" pitchFamily="18" charset="0"/>
              <a:cs typeface="Times New Roman" pitchFamily="18" charset="0"/>
            </a:endParaRPr>
          </a:p>
        </p:txBody>
      </p:sp>
      <p:sp>
        <p:nvSpPr>
          <p:cNvPr id="5" name="Content Placeholder 4"/>
          <p:cNvSpPr>
            <a:spLocks noGrp="1"/>
          </p:cNvSpPr>
          <p:nvPr>
            <p:ph idx="1"/>
          </p:nvPr>
        </p:nvSpPr>
        <p:spPr>
          <a:xfrm>
            <a:off x="107504" y="267494"/>
            <a:ext cx="9036496" cy="4876006"/>
          </a:xfrm>
        </p:spPr>
        <p:txBody>
          <a:bodyPr/>
          <a:lstStyle/>
          <a:p>
            <a:r>
              <a:rPr lang="en-IN" sz="2000" dirty="0" smtClean="0">
                <a:latin typeface="Times New Roman" pitchFamily="18" charset="0"/>
                <a:cs typeface="Times New Roman" pitchFamily="18" charset="0"/>
              </a:rPr>
              <a:t>Organization should have compassionate view of the situation and should strive to provide relief to dependents of the deceased Worker.</a:t>
            </a:r>
          </a:p>
          <a:p>
            <a:r>
              <a:rPr lang="en-IN" sz="2000" dirty="0" smtClean="0">
                <a:latin typeface="Times New Roman" pitchFamily="18" charset="0"/>
                <a:cs typeface="Times New Roman" pitchFamily="18" charset="0"/>
              </a:rPr>
              <a:t>However, </a:t>
            </a:r>
            <a:r>
              <a:rPr lang="en-IN" sz="2000" b="1" dirty="0" smtClean="0">
                <a:latin typeface="Times New Roman" pitchFamily="18" charset="0"/>
                <a:cs typeface="Times New Roman" pitchFamily="18" charset="0"/>
              </a:rPr>
              <a:t>since, worker was drunk and thus broke organizational rule. Compensation to his family should not be provided in same category </a:t>
            </a:r>
            <a:r>
              <a:rPr lang="en-IN" sz="2000" dirty="0" smtClean="0">
                <a:latin typeface="Times New Roman" pitchFamily="18" charset="0"/>
                <a:cs typeface="Times New Roman" pitchFamily="18" charset="0"/>
              </a:rPr>
              <a:t>rather other mechanism for relief like job to deceased’s kin can be provided.</a:t>
            </a:r>
          </a:p>
          <a:p>
            <a:r>
              <a:rPr lang="en-IN" sz="2000" b="1" dirty="0" smtClean="0">
                <a:latin typeface="Times New Roman" pitchFamily="18" charset="0"/>
                <a:cs typeface="Times New Roman" pitchFamily="18" charset="0"/>
              </a:rPr>
              <a:t>Robust vetting mechanism </a:t>
            </a:r>
            <a:r>
              <a:rPr lang="en-IN" sz="2000" dirty="0" smtClean="0">
                <a:latin typeface="Times New Roman" pitchFamily="18" charset="0"/>
                <a:cs typeface="Times New Roman" pitchFamily="18" charset="0"/>
              </a:rPr>
              <a:t>should be put in place so that same accident may </a:t>
            </a:r>
            <a:r>
              <a:rPr lang="en-IN" sz="2000" b="1" dirty="0" smtClean="0">
                <a:latin typeface="Times New Roman" pitchFamily="18" charset="0"/>
                <a:cs typeface="Times New Roman" pitchFamily="18" charset="0"/>
              </a:rPr>
              <a:t>not reoccur in future</a:t>
            </a:r>
            <a:r>
              <a:rPr lang="en-IN" sz="2000" dirty="0" smtClean="0">
                <a:latin typeface="Times New Roman" pitchFamily="18" charset="0"/>
                <a:cs typeface="Times New Roman" pitchFamily="18" charset="0"/>
              </a:rPr>
              <a:t>. </a:t>
            </a:r>
            <a:br>
              <a:rPr lang="en-IN" sz="2000" dirty="0" smtClean="0">
                <a:latin typeface="Times New Roman" pitchFamily="18" charset="0"/>
                <a:cs typeface="Times New Roman" pitchFamily="18" charset="0"/>
              </a:rPr>
            </a:br>
            <a:r>
              <a:rPr lang="en-IN" sz="2000" dirty="0" smtClean="0">
                <a:latin typeface="Times New Roman" pitchFamily="18" charset="0"/>
                <a:cs typeface="Times New Roman" pitchFamily="18" charset="0"/>
              </a:rPr>
              <a:t>Like all workers should be </a:t>
            </a:r>
            <a:r>
              <a:rPr lang="en-IN" sz="2000" b="1" dirty="0" smtClean="0">
                <a:latin typeface="Times New Roman" pitchFamily="18" charset="0"/>
                <a:cs typeface="Times New Roman" pitchFamily="18" charset="0"/>
              </a:rPr>
              <a:t>scrutinized before letting them to work on machines</a:t>
            </a:r>
            <a:r>
              <a:rPr lang="en-IN" sz="2000" dirty="0" smtClean="0">
                <a:latin typeface="Times New Roman" pitchFamily="18" charset="0"/>
                <a:cs typeface="Times New Roman" pitchFamily="18" charset="0"/>
              </a:rPr>
              <a:t>.</a:t>
            </a:r>
            <a:br>
              <a:rPr lang="en-IN" sz="2000" dirty="0" smtClean="0">
                <a:latin typeface="Times New Roman" pitchFamily="18" charset="0"/>
                <a:cs typeface="Times New Roman" pitchFamily="18" charset="0"/>
              </a:rPr>
            </a:br>
            <a:r>
              <a:rPr lang="en-IN" sz="2000" dirty="0" smtClean="0">
                <a:latin typeface="Times New Roman" pitchFamily="18" charset="0"/>
                <a:cs typeface="Times New Roman" pitchFamily="18" charset="0"/>
              </a:rPr>
              <a:t>Safety audit of workplace should be done and made compliant to ILO guidelines</a:t>
            </a:r>
          </a:p>
          <a:p>
            <a:r>
              <a:rPr lang="en-IN" sz="2000" b="1" dirty="0" smtClean="0">
                <a:latin typeface="Times New Roman" pitchFamily="18" charset="0"/>
                <a:cs typeface="Times New Roman" pitchFamily="18" charset="0"/>
              </a:rPr>
              <a:t>Fact finding team </a:t>
            </a:r>
            <a:r>
              <a:rPr lang="en-IN" sz="2000" dirty="0" smtClean="0">
                <a:latin typeface="Times New Roman" pitchFamily="18" charset="0"/>
                <a:cs typeface="Times New Roman" pitchFamily="18" charset="0"/>
              </a:rPr>
              <a:t>should be constituted under HR department to </a:t>
            </a:r>
            <a:r>
              <a:rPr lang="en-IN" sz="2000" b="1" dirty="0" smtClean="0">
                <a:latin typeface="Times New Roman" pitchFamily="18" charset="0"/>
                <a:cs typeface="Times New Roman" pitchFamily="18" charset="0"/>
              </a:rPr>
              <a:t>examine reason for the worker for being drunk at workplace</a:t>
            </a:r>
            <a:r>
              <a:rPr lang="en-IN" sz="2000" dirty="0" smtClean="0">
                <a:latin typeface="Times New Roman" pitchFamily="18" charset="0"/>
                <a:cs typeface="Times New Roman" pitchFamily="18" charset="0"/>
              </a:rPr>
              <a:t>. Factors like </a:t>
            </a:r>
            <a:r>
              <a:rPr lang="en-IN" sz="2000" b="1" dirty="0" smtClean="0">
                <a:latin typeface="Times New Roman" pitchFamily="18" charset="0"/>
                <a:cs typeface="Times New Roman" pitchFamily="18" charset="0"/>
              </a:rPr>
              <a:t>stress, work-life balance, working environment</a:t>
            </a:r>
            <a:r>
              <a:rPr lang="en-IN" sz="2000" dirty="0" smtClean="0">
                <a:latin typeface="Times New Roman" pitchFamily="18" charset="0"/>
                <a:cs typeface="Times New Roman" pitchFamily="18" charset="0"/>
              </a:rPr>
              <a:t> must be tested so that entire work culture could be revamped and made </a:t>
            </a:r>
            <a:r>
              <a:rPr lang="en-IN" sz="2000" b="1" dirty="0" smtClean="0">
                <a:latin typeface="Times New Roman" pitchFamily="18" charset="0"/>
                <a:cs typeface="Times New Roman" pitchFamily="18" charset="0"/>
              </a:rPr>
              <a:t>worker friendly</a:t>
            </a:r>
            <a:r>
              <a:rPr lang="en-IN" sz="2000" dirty="0" smtClean="0">
                <a:latin typeface="Times New Roman" pitchFamily="18" charset="0"/>
                <a:cs typeface="Times New Roman" pitchFamily="18" charset="0"/>
              </a:rPr>
              <a:t>.</a:t>
            </a:r>
          </a:p>
          <a:p>
            <a:r>
              <a:rPr lang="en-IN" sz="2000" dirty="0" smtClean="0">
                <a:latin typeface="Times New Roman" pitchFamily="18" charset="0"/>
                <a:cs typeface="Times New Roman" pitchFamily="18" charset="0"/>
              </a:rPr>
              <a:t>Proper </a:t>
            </a:r>
            <a:r>
              <a:rPr lang="en-IN" sz="2000" b="1" dirty="0" smtClean="0">
                <a:latin typeface="Times New Roman" pitchFamily="18" charset="0"/>
                <a:cs typeface="Times New Roman" pitchFamily="18" charset="0"/>
              </a:rPr>
              <a:t>awareness programme regarding culture of safety </a:t>
            </a:r>
            <a:r>
              <a:rPr lang="en-IN" sz="2000" dirty="0" smtClean="0">
                <a:latin typeface="Times New Roman" pitchFamily="18" charset="0"/>
                <a:cs typeface="Times New Roman" pitchFamily="18" charset="0"/>
              </a:rPr>
              <a:t>at workplace should be conducted.</a:t>
            </a:r>
          </a:p>
          <a:p>
            <a:endParaRPr lang="en-IN" sz="2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014074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568" y="-92546"/>
            <a:ext cx="8229600" cy="695325"/>
          </a:xfrm>
        </p:spPr>
        <p:txBody>
          <a:bodyPr/>
          <a:lstStyle/>
          <a:p>
            <a:pPr marL="0" indent="0">
              <a:buNone/>
            </a:pPr>
            <a:r>
              <a:rPr lang="en-IN" sz="2000" dirty="0" smtClean="0">
                <a:latin typeface="Times New Roman" pitchFamily="18" charset="0"/>
                <a:cs typeface="Times New Roman" pitchFamily="18" charset="0"/>
              </a:rPr>
              <a:t>Justification for my answer:</a:t>
            </a:r>
            <a:endParaRPr lang="en-IN" sz="2000" dirty="0">
              <a:latin typeface="Times New Roman" pitchFamily="18" charset="0"/>
              <a:cs typeface="Times New Roman" pitchFamily="18" charset="0"/>
            </a:endParaRPr>
          </a:p>
        </p:txBody>
      </p:sp>
      <p:sp>
        <p:nvSpPr>
          <p:cNvPr id="5" name="Content Placeholder 4"/>
          <p:cNvSpPr>
            <a:spLocks noGrp="1"/>
          </p:cNvSpPr>
          <p:nvPr>
            <p:ph idx="1"/>
          </p:nvPr>
        </p:nvSpPr>
        <p:spPr>
          <a:xfrm>
            <a:off x="107504" y="573528"/>
            <a:ext cx="8568952" cy="4569972"/>
          </a:xfrm>
        </p:spPr>
        <p:txBody>
          <a:bodyPr/>
          <a:lstStyle/>
          <a:p>
            <a:r>
              <a:rPr lang="en-IN" sz="2000" dirty="0" smtClean="0">
                <a:latin typeface="Times New Roman" pitchFamily="18" charset="0"/>
                <a:cs typeface="Times New Roman" pitchFamily="18" charset="0"/>
              </a:rPr>
              <a:t>Bending against Popular demand and compromising on Organizational policy </a:t>
            </a:r>
            <a:r>
              <a:rPr lang="en-IN" sz="2000" b="1" dirty="0" smtClean="0">
                <a:latin typeface="Times New Roman" pitchFamily="18" charset="0"/>
                <a:cs typeface="Times New Roman" pitchFamily="18" charset="0"/>
              </a:rPr>
              <a:t>will set wrong precedence, and negligence for being drunk at work place can get unduly promoted</a:t>
            </a:r>
            <a:r>
              <a:rPr lang="en-IN" sz="2000" dirty="0" smtClean="0">
                <a:latin typeface="Times New Roman" pitchFamily="18" charset="0"/>
                <a:cs typeface="Times New Roman" pitchFamily="18" charset="0"/>
              </a:rPr>
              <a:t>. Thus, other suitable avenues for providing relief to deceased’s family must be explored.</a:t>
            </a:r>
          </a:p>
          <a:p>
            <a:r>
              <a:rPr lang="en-IN" sz="2000" dirty="0" smtClean="0">
                <a:latin typeface="Times New Roman" pitchFamily="18" charset="0"/>
                <a:cs typeface="Times New Roman" pitchFamily="18" charset="0"/>
              </a:rPr>
              <a:t>By this way organization will be able to </a:t>
            </a:r>
            <a:r>
              <a:rPr lang="en-IN" sz="2000" b="1" dirty="0" smtClean="0">
                <a:latin typeface="Times New Roman" pitchFamily="18" charset="0"/>
                <a:cs typeface="Times New Roman" pitchFamily="18" charset="0"/>
              </a:rPr>
              <a:t>extend its compassionate hands without compromising at their policy level</a:t>
            </a:r>
            <a:r>
              <a:rPr lang="en-IN" sz="2000" dirty="0" smtClean="0">
                <a:latin typeface="Times New Roman" pitchFamily="18" charset="0"/>
                <a:cs typeface="Times New Roman" pitchFamily="18" charset="0"/>
              </a:rPr>
              <a:t>.</a:t>
            </a:r>
          </a:p>
          <a:p>
            <a:r>
              <a:rPr lang="en-IN" sz="2000" dirty="0" smtClean="0">
                <a:latin typeface="Times New Roman" pitchFamily="18" charset="0"/>
                <a:cs typeface="Times New Roman" pitchFamily="18" charset="0"/>
              </a:rPr>
              <a:t>Moreover, bringing about </a:t>
            </a:r>
            <a:r>
              <a:rPr lang="en-IN" sz="2000" b="1" dirty="0" smtClean="0">
                <a:latin typeface="Times New Roman" pitchFamily="18" charset="0"/>
                <a:cs typeface="Times New Roman" pitchFamily="18" charset="0"/>
              </a:rPr>
              <a:t>institutional changes will help to ensure non repetition of same type of accident in future</a:t>
            </a:r>
            <a:r>
              <a:rPr lang="en-IN" sz="2000" dirty="0" smtClean="0">
                <a:latin typeface="Times New Roman" pitchFamily="18" charset="0"/>
                <a:cs typeface="Times New Roman" pitchFamily="18" charset="0"/>
              </a:rPr>
              <a:t>.</a:t>
            </a:r>
          </a:p>
          <a:p>
            <a:endParaRPr lang="en-IN" sz="2000" dirty="0" smtClean="0">
              <a:latin typeface="Times New Roman" pitchFamily="18" charset="0"/>
              <a:cs typeface="Times New Roman" pitchFamily="18" charset="0"/>
            </a:endParaRPr>
          </a:p>
          <a:p>
            <a:endParaRPr lang="en-IN" sz="2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674087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8568" y="-92546"/>
            <a:ext cx="8229600" cy="695325"/>
          </a:xfrm>
        </p:spPr>
        <p:txBody>
          <a:bodyPr/>
          <a:lstStyle/>
          <a:p>
            <a:pPr marL="0" indent="0">
              <a:buNone/>
            </a:pPr>
            <a:r>
              <a:rPr lang="en-IN" sz="2000" dirty="0" smtClean="0">
                <a:latin typeface="Times New Roman" pitchFamily="18" charset="0"/>
                <a:cs typeface="Times New Roman" pitchFamily="18" charset="0"/>
              </a:rPr>
              <a:t>Conclusion:</a:t>
            </a:r>
            <a:endParaRPr lang="en-IN" sz="2000" dirty="0">
              <a:latin typeface="Times New Roman" pitchFamily="18" charset="0"/>
              <a:cs typeface="Times New Roman" pitchFamily="18" charset="0"/>
            </a:endParaRPr>
          </a:p>
        </p:txBody>
      </p:sp>
      <p:sp>
        <p:nvSpPr>
          <p:cNvPr id="5" name="Content Placeholder 4"/>
          <p:cNvSpPr>
            <a:spLocks noGrp="1"/>
          </p:cNvSpPr>
          <p:nvPr>
            <p:ph idx="1"/>
          </p:nvPr>
        </p:nvSpPr>
        <p:spPr>
          <a:xfrm>
            <a:off x="107504" y="573528"/>
            <a:ext cx="6840760" cy="4569972"/>
          </a:xfrm>
        </p:spPr>
        <p:txBody>
          <a:bodyPr/>
          <a:lstStyle/>
          <a:p>
            <a:r>
              <a:rPr lang="en-IN" sz="2000" dirty="0" smtClean="0">
                <a:latin typeface="Times New Roman" pitchFamily="18" charset="0"/>
                <a:cs typeface="Times New Roman" pitchFamily="18" charset="0"/>
              </a:rPr>
              <a:t>An organization must strive towards </a:t>
            </a:r>
            <a:r>
              <a:rPr lang="en-IN" sz="2000" b="1" dirty="0" smtClean="0">
                <a:latin typeface="Times New Roman" pitchFamily="18" charset="0"/>
                <a:cs typeface="Times New Roman" pitchFamily="18" charset="0"/>
              </a:rPr>
              <a:t>integrating compassion along with utmost respect for Organizational norms and policy.</a:t>
            </a:r>
          </a:p>
          <a:p>
            <a:r>
              <a:rPr lang="en-IN" sz="2000" dirty="0" smtClean="0">
                <a:latin typeface="Times New Roman" pitchFamily="18" charset="0"/>
                <a:cs typeface="Times New Roman" pitchFamily="18" charset="0"/>
              </a:rPr>
              <a:t>Thus by providing </a:t>
            </a:r>
            <a:r>
              <a:rPr lang="en-IN" sz="2000" b="1" dirty="0" smtClean="0">
                <a:latin typeface="Times New Roman" pitchFamily="18" charset="0"/>
                <a:cs typeface="Times New Roman" pitchFamily="18" charset="0"/>
              </a:rPr>
              <a:t>relief to deceased worker’s family without compromising organizational policy should be the right approach in this case</a:t>
            </a:r>
            <a:r>
              <a:rPr lang="en-IN" sz="2000" dirty="0" smtClean="0">
                <a:latin typeface="Times New Roman" pitchFamily="18" charset="0"/>
                <a:cs typeface="Times New Roman" pitchFamily="18" charset="0"/>
              </a:rPr>
              <a:t>.</a:t>
            </a:r>
            <a:endParaRPr lang="en-IN" sz="2000" dirty="0" smtClean="0">
              <a:latin typeface="Times New Roman" pitchFamily="18" charset="0"/>
              <a:cs typeface="Times New Roman" pitchFamily="18" charset="0"/>
            </a:endParaRPr>
          </a:p>
          <a:p>
            <a:endParaRPr lang="en-IN" sz="2000" dirty="0" smtClean="0">
              <a:latin typeface="Times New Roman" pitchFamily="18" charset="0"/>
              <a:cs typeface="Times New Roman" pitchFamily="18" charset="0"/>
            </a:endParaRPr>
          </a:p>
          <a:p>
            <a:endParaRPr lang="en-IN" sz="2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80147293"/>
      </p:ext>
    </p:extLst>
  </p:cSld>
  <p:clrMapOvr>
    <a:masterClrMapping/>
  </p:clrMapOvr>
</p:sld>
</file>

<file path=ppt/theme/theme1.xml><?xml version="1.0" encoding="utf-8"?>
<a:theme xmlns:a="http://schemas.openxmlformats.org/drawingml/2006/main" name="580TGp_general_light_ani">
  <a:themeElements>
    <a:clrScheme name="Default Design 1">
      <a:dk1>
        <a:srgbClr val="000000"/>
      </a:dk1>
      <a:lt1>
        <a:srgbClr val="FDF58D"/>
      </a:lt1>
      <a:dk2>
        <a:srgbClr val="CC3300"/>
      </a:dk2>
      <a:lt2>
        <a:srgbClr val="808080"/>
      </a:lt2>
      <a:accent1>
        <a:srgbClr val="FF6161"/>
      </a:accent1>
      <a:accent2>
        <a:srgbClr val="FFC319"/>
      </a:accent2>
      <a:accent3>
        <a:srgbClr val="FEF9C5"/>
      </a:accent3>
      <a:accent4>
        <a:srgbClr val="000000"/>
      </a:accent4>
      <a:accent5>
        <a:srgbClr val="FFB7B7"/>
      </a:accent5>
      <a:accent6>
        <a:srgbClr val="E7B016"/>
      </a:accent6>
      <a:hlink>
        <a:srgbClr val="A8D02A"/>
      </a:hlink>
      <a:folHlink>
        <a:srgbClr val="5CB1FE"/>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IN"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IN"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DF58D"/>
        </a:lt1>
        <a:dk2>
          <a:srgbClr val="CC3300"/>
        </a:dk2>
        <a:lt2>
          <a:srgbClr val="808080"/>
        </a:lt2>
        <a:accent1>
          <a:srgbClr val="FF6161"/>
        </a:accent1>
        <a:accent2>
          <a:srgbClr val="FFC319"/>
        </a:accent2>
        <a:accent3>
          <a:srgbClr val="FEF9C5"/>
        </a:accent3>
        <a:accent4>
          <a:srgbClr val="000000"/>
        </a:accent4>
        <a:accent5>
          <a:srgbClr val="FFB7B7"/>
        </a:accent5>
        <a:accent6>
          <a:srgbClr val="E7B016"/>
        </a:accent6>
        <a:hlink>
          <a:srgbClr val="A8D02A"/>
        </a:hlink>
        <a:folHlink>
          <a:srgbClr val="5CB1FE"/>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E1F4D8"/>
        </a:lt1>
        <a:dk2>
          <a:srgbClr val="003366"/>
        </a:dk2>
        <a:lt2>
          <a:srgbClr val="808080"/>
        </a:lt2>
        <a:accent1>
          <a:srgbClr val="FFC319"/>
        </a:accent1>
        <a:accent2>
          <a:srgbClr val="A8D02A"/>
        </a:accent2>
        <a:accent3>
          <a:srgbClr val="EEF8E9"/>
        </a:accent3>
        <a:accent4>
          <a:srgbClr val="000000"/>
        </a:accent4>
        <a:accent5>
          <a:srgbClr val="FFDEAB"/>
        </a:accent5>
        <a:accent6>
          <a:srgbClr val="98BC25"/>
        </a:accent6>
        <a:hlink>
          <a:srgbClr val="5CB1FE"/>
        </a:hlink>
        <a:folHlink>
          <a:srgbClr val="FF6161"/>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EE9DE"/>
        </a:lt1>
        <a:dk2>
          <a:srgbClr val="000066"/>
        </a:dk2>
        <a:lt2>
          <a:srgbClr val="808080"/>
        </a:lt2>
        <a:accent1>
          <a:srgbClr val="5CB1FE"/>
        </a:accent1>
        <a:accent2>
          <a:srgbClr val="FF7575"/>
        </a:accent2>
        <a:accent3>
          <a:srgbClr val="FEF2EC"/>
        </a:accent3>
        <a:accent4>
          <a:srgbClr val="000000"/>
        </a:accent4>
        <a:accent5>
          <a:srgbClr val="B5D5FE"/>
        </a:accent5>
        <a:accent6>
          <a:srgbClr val="E76969"/>
        </a:accent6>
        <a:hlink>
          <a:srgbClr val="FFC319"/>
        </a:hlink>
        <a:folHlink>
          <a:srgbClr val="A8D02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580TGp_general_light_ani</Template>
  <TotalTime>10345</TotalTime>
  <Words>398</Words>
  <Application>Microsoft Macintosh PowerPoint</Application>
  <PresentationFormat>On-screen Show (16:9)</PresentationFormat>
  <Paragraphs>41</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 Black</vt:lpstr>
      <vt:lpstr>Times New Roman</vt:lpstr>
      <vt:lpstr>Arial</vt:lpstr>
      <vt:lpstr>580TGp_general_light_ani</vt:lpstr>
      <vt:lpstr>Question 11 (Case 3)</vt:lpstr>
      <vt:lpstr>Approach:</vt:lpstr>
      <vt:lpstr>Various stakeholders.</vt:lpstr>
      <vt:lpstr>Explain Problem:</vt:lpstr>
      <vt:lpstr>Explain Conflicting values.</vt:lpstr>
      <vt:lpstr>My recommendations:</vt:lpstr>
      <vt:lpstr>Justification for my answer:</vt:lpstr>
      <vt:lpstr>Conclusion: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PowerTemplate</dc:title>
  <dc:creator>shagun</dc:creator>
  <cp:lastModifiedBy>Microsoft Office User</cp:lastModifiedBy>
  <cp:revision>194</cp:revision>
  <cp:lastPrinted>2018-12-14T19:55:49Z</cp:lastPrinted>
  <dcterms:created xsi:type="dcterms:W3CDTF">2017-12-21T11:06:18Z</dcterms:created>
  <dcterms:modified xsi:type="dcterms:W3CDTF">2019-08-22T10:36:50Z</dcterms:modified>
</cp:coreProperties>
</file>