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91" r:id="rId2"/>
    <p:sldId id="328" r:id="rId3"/>
    <p:sldId id="356" r:id="rId4"/>
    <p:sldId id="364" r:id="rId5"/>
    <p:sldId id="373" r:id="rId6"/>
    <p:sldId id="357" r:id="rId7"/>
    <p:sldId id="374" r:id="rId8"/>
    <p:sldId id="371" r:id="rId9"/>
  </p:sldIdLst>
  <p:sldSz cx="9144000" cy="5143500" type="screen16x9"/>
  <p:notesSz cx="6858000" cy="9144000"/>
  <p:defaultTextStyle>
    <a:defPPr>
      <a:defRPr lang="en-IN"/>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95" autoAdjust="0"/>
    <p:restoredTop sz="94644"/>
  </p:normalViewPr>
  <p:slideViewPr>
    <p:cSldViewPr>
      <p:cViewPr>
        <p:scale>
          <a:sx n="139" d="100"/>
          <a:sy n="139" d="100"/>
        </p:scale>
        <p:origin x="920" y="200"/>
      </p:cViewPr>
      <p:guideLst>
        <p:guide orient="horz" pos="162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5B25E1-3EA9-4390-88F8-CE799CC441E6}" type="slidenum">
              <a:rPr lang="en-IN"/>
              <a:pPr/>
              <a:t>‹#›</a:t>
            </a:fld>
            <a:endParaRPr lang="en-IN"/>
          </a:p>
        </p:txBody>
      </p:sp>
    </p:spTree>
    <p:extLst>
      <p:ext uri="{BB962C8B-B14F-4D97-AF65-F5344CB8AC3E}">
        <p14:creationId xmlns:p14="http://schemas.microsoft.com/office/powerpoint/2010/main" val="326261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819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smtClean="0"/>
              <a:t>Click to edit Master text styles</a:t>
            </a:r>
          </a:p>
          <a:p>
            <a:pPr lvl="1"/>
            <a:r>
              <a:rPr lang="en-IN" smtClean="0"/>
              <a:t>Second level</a:t>
            </a:r>
          </a:p>
          <a:p>
            <a:pPr lvl="2"/>
            <a:r>
              <a:rPr lang="en-IN" smtClean="0"/>
              <a:t>Third level</a:t>
            </a:r>
          </a:p>
          <a:p>
            <a:pPr lvl="3"/>
            <a:r>
              <a:rPr lang="en-IN" smtClean="0"/>
              <a:t>Fourth level</a:t>
            </a:r>
          </a:p>
          <a:p>
            <a:pPr lvl="4"/>
            <a:r>
              <a:rPr lang="en-IN"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B26BAC-A16B-43C1-B8F1-5CCE1CEF22C0}" type="slidenum">
              <a:rPr lang="en-IN"/>
              <a:pPr/>
              <a:t>‹#›</a:t>
            </a:fld>
            <a:endParaRPr lang="en-IN"/>
          </a:p>
        </p:txBody>
      </p:sp>
    </p:spTree>
    <p:extLst>
      <p:ext uri="{BB962C8B-B14F-4D97-AF65-F5344CB8AC3E}">
        <p14:creationId xmlns:p14="http://schemas.microsoft.com/office/powerpoint/2010/main" val="545594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4536282"/>
            <a:ext cx="2762250" cy="607219"/>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3" name="Freeform 41"/>
          <p:cNvSpPr>
            <a:spLocks/>
          </p:cNvSpPr>
          <p:nvPr/>
        </p:nvSpPr>
        <p:spPr bwMode="gray">
          <a:xfrm>
            <a:off x="2590800" y="3529012"/>
            <a:ext cx="6400800" cy="1614488"/>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4" name="Freeform 42"/>
          <p:cNvSpPr>
            <a:spLocks/>
          </p:cNvSpPr>
          <p:nvPr/>
        </p:nvSpPr>
        <p:spPr bwMode="gray">
          <a:xfrm>
            <a:off x="4400550" y="585787"/>
            <a:ext cx="4743450" cy="3786188"/>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5" name="Freeform 43"/>
          <p:cNvSpPr>
            <a:spLocks/>
          </p:cNvSpPr>
          <p:nvPr/>
        </p:nvSpPr>
        <p:spPr bwMode="gray">
          <a:xfrm>
            <a:off x="4800600" y="0"/>
            <a:ext cx="3276600" cy="1807369"/>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51" name="Freeform 79"/>
          <p:cNvSpPr>
            <a:spLocks/>
          </p:cNvSpPr>
          <p:nvPr/>
        </p:nvSpPr>
        <p:spPr bwMode="gray">
          <a:xfrm>
            <a:off x="1" y="1"/>
            <a:ext cx="6583363" cy="5450681"/>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7" name="Freeform 45"/>
          <p:cNvSpPr>
            <a:spLocks/>
          </p:cNvSpPr>
          <p:nvPr/>
        </p:nvSpPr>
        <p:spPr bwMode="gray">
          <a:xfrm>
            <a:off x="1" y="0"/>
            <a:ext cx="6372225" cy="530423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9" name="Line 47"/>
          <p:cNvSpPr>
            <a:spLocks noChangeShapeType="1"/>
          </p:cNvSpPr>
          <p:nvPr/>
        </p:nvSpPr>
        <p:spPr bwMode="gray">
          <a:xfrm>
            <a:off x="250825" y="1191"/>
            <a:ext cx="0" cy="451127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0" name="Line 48"/>
          <p:cNvSpPr>
            <a:spLocks noChangeShapeType="1"/>
          </p:cNvSpPr>
          <p:nvPr/>
        </p:nvSpPr>
        <p:spPr bwMode="gray">
          <a:xfrm>
            <a:off x="1293813" y="1191"/>
            <a:ext cx="0" cy="465534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1" name="Line 49"/>
          <p:cNvSpPr>
            <a:spLocks noChangeShapeType="1"/>
          </p:cNvSpPr>
          <p:nvPr/>
        </p:nvSpPr>
        <p:spPr bwMode="gray">
          <a:xfrm>
            <a:off x="2338388" y="1191"/>
            <a:ext cx="0" cy="463748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2" name="Line 50"/>
          <p:cNvSpPr>
            <a:spLocks noChangeShapeType="1"/>
          </p:cNvSpPr>
          <p:nvPr/>
        </p:nvSpPr>
        <p:spPr bwMode="gray">
          <a:xfrm>
            <a:off x="3382963" y="1192"/>
            <a:ext cx="0" cy="4479131"/>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3" name="Line 51"/>
          <p:cNvSpPr>
            <a:spLocks noChangeShapeType="1"/>
          </p:cNvSpPr>
          <p:nvPr/>
        </p:nvSpPr>
        <p:spPr bwMode="gray">
          <a:xfrm>
            <a:off x="4427538" y="1192"/>
            <a:ext cx="0" cy="408741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5" name="Line 53"/>
          <p:cNvSpPr>
            <a:spLocks noChangeShapeType="1"/>
          </p:cNvSpPr>
          <p:nvPr/>
        </p:nvSpPr>
        <p:spPr bwMode="gray">
          <a:xfrm rot="5400000">
            <a:off x="2913063" y="-2717403"/>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6" name="Line 54"/>
          <p:cNvSpPr>
            <a:spLocks noChangeShapeType="1"/>
          </p:cNvSpPr>
          <p:nvPr/>
        </p:nvSpPr>
        <p:spPr bwMode="gray">
          <a:xfrm rot="5400000">
            <a:off x="3006725" y="-2012156"/>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7" name="Line 55"/>
          <p:cNvSpPr>
            <a:spLocks noChangeShapeType="1"/>
          </p:cNvSpPr>
          <p:nvPr/>
        </p:nvSpPr>
        <p:spPr bwMode="gray">
          <a:xfrm rot="5400000">
            <a:off x="3011488" y="-1218009"/>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8" name="Line 56"/>
          <p:cNvSpPr>
            <a:spLocks noChangeShapeType="1"/>
          </p:cNvSpPr>
          <p:nvPr/>
        </p:nvSpPr>
        <p:spPr bwMode="gray">
          <a:xfrm rot="5400000">
            <a:off x="2907507" y="-313928"/>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9" name="Line 57"/>
          <p:cNvSpPr>
            <a:spLocks noChangeShapeType="1"/>
          </p:cNvSpPr>
          <p:nvPr/>
        </p:nvSpPr>
        <p:spPr bwMode="gray">
          <a:xfrm rot="5400000">
            <a:off x="2666207" y="726281"/>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0" name="Line 58"/>
          <p:cNvSpPr>
            <a:spLocks noChangeShapeType="1"/>
          </p:cNvSpPr>
          <p:nvPr/>
        </p:nvSpPr>
        <p:spPr bwMode="gray">
          <a:xfrm rot="5400000">
            <a:off x="2115344" y="2077244"/>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1" name="Rectangle 59"/>
          <p:cNvSpPr>
            <a:spLocks noChangeArrowheads="1"/>
          </p:cNvSpPr>
          <p:nvPr/>
        </p:nvSpPr>
        <p:spPr bwMode="gray">
          <a:xfrm>
            <a:off x="2362201" y="208360"/>
            <a:ext cx="1012825" cy="769144"/>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2" name="Rectangle 60"/>
          <p:cNvSpPr>
            <a:spLocks noChangeArrowheads="1"/>
          </p:cNvSpPr>
          <p:nvPr/>
        </p:nvSpPr>
        <p:spPr bwMode="gray">
          <a:xfrm>
            <a:off x="285750" y="1820466"/>
            <a:ext cx="1012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3" name="Rectangle 61"/>
          <p:cNvSpPr>
            <a:spLocks noChangeArrowheads="1"/>
          </p:cNvSpPr>
          <p:nvPr/>
        </p:nvSpPr>
        <p:spPr bwMode="gray">
          <a:xfrm>
            <a:off x="1" y="203598"/>
            <a:ext cx="250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4" name="Rectangle 62"/>
          <p:cNvSpPr>
            <a:spLocks noChangeArrowheads="1"/>
          </p:cNvSpPr>
          <p:nvPr/>
        </p:nvSpPr>
        <p:spPr bwMode="gray">
          <a:xfrm>
            <a:off x="1331914" y="1191"/>
            <a:ext cx="1012825" cy="176213"/>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6" name="Freeform 64"/>
          <p:cNvSpPr>
            <a:spLocks/>
          </p:cNvSpPr>
          <p:nvPr/>
        </p:nvSpPr>
        <p:spPr bwMode="gray">
          <a:xfrm>
            <a:off x="2365375" y="3406378"/>
            <a:ext cx="1009650" cy="775097"/>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03" name="Rectangle 31"/>
          <p:cNvSpPr>
            <a:spLocks noChangeArrowheads="1"/>
          </p:cNvSpPr>
          <p:nvPr/>
        </p:nvSpPr>
        <p:spPr bwMode="gray">
          <a:xfrm>
            <a:off x="285750" y="1826419"/>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5" name="Rectangle 3"/>
          <p:cNvSpPr>
            <a:spLocks noGrp="1" noChangeArrowheads="1"/>
          </p:cNvSpPr>
          <p:nvPr>
            <p:ph type="subTitle" idx="1"/>
          </p:nvPr>
        </p:nvSpPr>
        <p:spPr>
          <a:xfrm>
            <a:off x="333375" y="3813572"/>
            <a:ext cx="6400800" cy="342900"/>
          </a:xfrm>
        </p:spPr>
        <p:txBody>
          <a:bodyPr/>
          <a:lstStyle>
            <a:lvl1pPr marL="0" indent="0">
              <a:buFontTx/>
              <a:buNone/>
              <a:defRPr sz="1600">
                <a:latin typeface="Times New Roman" pitchFamily="18" charset="0"/>
              </a:defRPr>
            </a:lvl1pPr>
          </a:lstStyle>
          <a:p>
            <a:pPr lvl="0"/>
            <a:r>
              <a:rPr lang="en-US" noProof="0" smtClean="0"/>
              <a:t>Click to edit Master subtitle style</a:t>
            </a:r>
            <a:endParaRPr lang="en-IN" noProof="0" smtClean="0"/>
          </a:p>
        </p:txBody>
      </p:sp>
      <p:sp>
        <p:nvSpPr>
          <p:cNvPr id="3076" name="Rectangle 4"/>
          <p:cNvSpPr>
            <a:spLocks noGrp="1" noChangeArrowheads="1"/>
          </p:cNvSpPr>
          <p:nvPr>
            <p:ph type="dt" sz="half" idx="2"/>
          </p:nvPr>
        </p:nvSpPr>
        <p:spPr>
          <a:xfrm>
            <a:off x="457200" y="4805363"/>
            <a:ext cx="2133600" cy="235744"/>
          </a:xfrm>
        </p:spPr>
        <p:txBody>
          <a:bodyPr/>
          <a:lstStyle>
            <a:lvl1pPr>
              <a:defRPr/>
            </a:lvl1pPr>
          </a:lstStyle>
          <a:p>
            <a:endParaRPr lang="en-IN"/>
          </a:p>
        </p:txBody>
      </p:sp>
      <p:sp>
        <p:nvSpPr>
          <p:cNvPr id="3077" name="Rectangle 5"/>
          <p:cNvSpPr>
            <a:spLocks noGrp="1" noChangeArrowheads="1"/>
          </p:cNvSpPr>
          <p:nvPr>
            <p:ph type="ftr" sz="quarter" idx="3"/>
          </p:nvPr>
        </p:nvSpPr>
        <p:spPr>
          <a:xfrm>
            <a:off x="3124200" y="4805363"/>
            <a:ext cx="2895600" cy="235744"/>
          </a:xfrm>
        </p:spPr>
        <p:txBody>
          <a:bodyPr/>
          <a:lstStyle>
            <a:lvl1pPr>
              <a:defRPr/>
            </a:lvl1pPr>
          </a:lstStyle>
          <a:p>
            <a:endParaRPr lang="en-IN"/>
          </a:p>
        </p:txBody>
      </p:sp>
      <p:sp>
        <p:nvSpPr>
          <p:cNvPr id="3078" name="Rectangle 6"/>
          <p:cNvSpPr>
            <a:spLocks noGrp="1" noChangeArrowheads="1"/>
          </p:cNvSpPr>
          <p:nvPr>
            <p:ph type="sldNum" sz="quarter" idx="4"/>
          </p:nvPr>
        </p:nvSpPr>
        <p:spPr>
          <a:xfrm>
            <a:off x="6553200" y="4805363"/>
            <a:ext cx="2133600" cy="235744"/>
          </a:xfrm>
        </p:spPr>
        <p:txBody>
          <a:bodyPr/>
          <a:lstStyle>
            <a:lvl1pPr>
              <a:defRPr/>
            </a:lvl1pPr>
          </a:lstStyle>
          <a:p>
            <a:fld id="{D8FD1987-26A8-4C1B-AB67-3393AC7B2EA3}" type="slidenum">
              <a:rPr lang="en-IN"/>
              <a:pPr/>
              <a:t>‹#›</a:t>
            </a:fld>
            <a:endParaRPr lang="en-IN"/>
          </a:p>
        </p:txBody>
      </p:sp>
      <p:sp>
        <p:nvSpPr>
          <p:cNvPr id="3110" name="Text Box 38"/>
          <p:cNvSpPr txBox="1">
            <a:spLocks noChangeArrowheads="1"/>
          </p:cNvSpPr>
          <p:nvPr/>
        </p:nvSpPr>
        <p:spPr bwMode="gray">
          <a:xfrm>
            <a:off x="333375" y="3536156"/>
            <a:ext cx="131478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IN" sz="2200">
                <a:latin typeface="Arial Black" pitchFamily="34" charset="0"/>
              </a:rPr>
              <a:t>L/O/G/O</a:t>
            </a:r>
          </a:p>
        </p:txBody>
      </p:sp>
      <p:grpSp>
        <p:nvGrpSpPr>
          <p:cNvPr id="3143" name="Group 71"/>
          <p:cNvGrpSpPr>
            <a:grpSpLocks/>
          </p:cNvGrpSpPr>
          <p:nvPr/>
        </p:nvGrpSpPr>
        <p:grpSpPr bwMode="auto">
          <a:xfrm>
            <a:off x="8077201" y="0"/>
            <a:ext cx="1076325" cy="51435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
        <p:nvSpPr>
          <p:cNvPr id="3152" name="Rectangle 80"/>
          <p:cNvSpPr>
            <a:spLocks noChangeArrowheads="1"/>
          </p:cNvSpPr>
          <p:nvPr/>
        </p:nvSpPr>
        <p:spPr bwMode="gray">
          <a:xfrm>
            <a:off x="5495925" y="1000125"/>
            <a:ext cx="660400"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53" name="Line 81"/>
          <p:cNvSpPr>
            <a:spLocks noChangeShapeType="1"/>
          </p:cNvSpPr>
          <p:nvPr/>
        </p:nvSpPr>
        <p:spPr bwMode="gray">
          <a:xfrm>
            <a:off x="5480050" y="1191"/>
            <a:ext cx="0" cy="3178969"/>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54" name="Rectangle 82"/>
          <p:cNvSpPr>
            <a:spLocks noChangeArrowheads="1"/>
          </p:cNvSpPr>
          <p:nvPr/>
        </p:nvSpPr>
        <p:spPr bwMode="gray">
          <a:xfrm>
            <a:off x="4457701" y="2621756"/>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4" name="Rectangle 2"/>
          <p:cNvSpPr>
            <a:spLocks noGrp="1" noChangeArrowheads="1"/>
          </p:cNvSpPr>
          <p:nvPr>
            <p:ph type="ctrTitle"/>
          </p:nvPr>
        </p:nvSpPr>
        <p:spPr bwMode="gray">
          <a:xfrm>
            <a:off x="333375" y="1413273"/>
            <a:ext cx="8229600" cy="1102519"/>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en-US" noProof="0" smtClean="0"/>
              <a:t>Click to edit Master title style</a:t>
            </a:r>
            <a:endParaRPr lang="en-IN" noProof="0" smtClean="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1" y="457200"/>
            <a:ext cx="2663825" cy="1647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nodeType="afterGroup">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nodeType="afterGroup">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nodeType="afterGroup">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6FF53E79-6717-4136-A829-C7D9F78DACD8}" type="slidenum">
              <a:rPr lang="en-IN"/>
              <a:pPr/>
              <a:t>‹#›</a:t>
            </a:fld>
            <a:endParaRPr lang="en-IN"/>
          </a:p>
        </p:txBody>
      </p:sp>
    </p:spTree>
    <p:extLst>
      <p:ext uri="{BB962C8B-B14F-4D97-AF65-F5344CB8AC3E}">
        <p14:creationId xmlns:p14="http://schemas.microsoft.com/office/powerpoint/2010/main" val="4163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4079"/>
            <a:ext cx="2057400" cy="43505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44079"/>
            <a:ext cx="6019800" cy="435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08EBCDDB-3EC8-4C90-BD3D-FA81D16A5634}" type="slidenum">
              <a:rPr lang="en-IN"/>
              <a:pPr/>
              <a:t>‹#›</a:t>
            </a:fld>
            <a:endParaRPr lang="en-IN"/>
          </a:p>
        </p:txBody>
      </p:sp>
    </p:spTree>
    <p:extLst>
      <p:ext uri="{BB962C8B-B14F-4D97-AF65-F5344CB8AC3E}">
        <p14:creationId xmlns:p14="http://schemas.microsoft.com/office/powerpoint/2010/main" val="2352183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ECE4694-2EAD-4539-9BDB-01FB3A121FBD}" type="slidenum">
              <a:rPr lang="en-IN"/>
              <a:pPr/>
              <a:t>‹#›</a:t>
            </a:fld>
            <a:endParaRPr lang="en-IN"/>
          </a:p>
        </p:txBody>
      </p:sp>
    </p:spTree>
    <p:extLst>
      <p:ext uri="{BB962C8B-B14F-4D97-AF65-F5344CB8AC3E}">
        <p14:creationId xmlns:p14="http://schemas.microsoft.com/office/powerpoint/2010/main" val="89630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0"/>
            <a:ext cx="8229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7200" y="2953942"/>
            <a:ext cx="8229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2C49AEF-2E16-48D7-A4BE-1D6DA1A66F7C}" type="slidenum">
              <a:rPr lang="en-IN"/>
              <a:pPr/>
              <a:t>‹#›</a:t>
            </a:fld>
            <a:endParaRPr lang="en-IN"/>
          </a:p>
        </p:txBody>
      </p:sp>
    </p:spTree>
    <p:extLst>
      <p:ext uri="{BB962C8B-B14F-4D97-AF65-F5344CB8AC3E}">
        <p14:creationId xmlns:p14="http://schemas.microsoft.com/office/powerpoint/2010/main" val="367165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200151"/>
            <a:ext cx="8229600" cy="3394472"/>
          </a:xfrm>
        </p:spPr>
        <p:txBody>
          <a:bodyPr/>
          <a:lstStyle/>
          <a:p>
            <a:r>
              <a:rPr lang="en-US" smtClean="0"/>
              <a:t>Click icon to add table</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38960FB5-AC9F-4B81-8370-5B0E12DD4DE6}" type="slidenum">
              <a:rPr lang="en-IN"/>
              <a:pPr/>
              <a:t>‹#›</a:t>
            </a:fld>
            <a:endParaRPr lang="en-IN"/>
          </a:p>
        </p:txBody>
      </p:sp>
    </p:spTree>
    <p:extLst>
      <p:ext uri="{BB962C8B-B14F-4D97-AF65-F5344CB8AC3E}">
        <p14:creationId xmlns:p14="http://schemas.microsoft.com/office/powerpoint/2010/main" val="345434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Chart Placeholder 2"/>
          <p:cNvSpPr>
            <a:spLocks noGrp="1"/>
          </p:cNvSpPr>
          <p:nvPr>
            <p:ph type="chart" idx="1"/>
          </p:nvPr>
        </p:nvSpPr>
        <p:spPr>
          <a:xfrm>
            <a:off x="457200" y="1200151"/>
            <a:ext cx="8229600" cy="3394472"/>
          </a:xfrm>
        </p:spPr>
        <p:txBody>
          <a:bodyPr/>
          <a:lstStyle/>
          <a:p>
            <a:r>
              <a:rPr lang="en-US" smtClean="0"/>
              <a:t>Click icon to add chart</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2E3D97D7-9EEF-442B-A1A1-5A0173DB6676}" type="slidenum">
              <a:rPr lang="en-IN"/>
              <a:pPr/>
              <a:t>‹#›</a:t>
            </a:fld>
            <a:endParaRPr lang="en-IN"/>
          </a:p>
        </p:txBody>
      </p:sp>
    </p:spTree>
    <p:extLst>
      <p:ext uri="{BB962C8B-B14F-4D97-AF65-F5344CB8AC3E}">
        <p14:creationId xmlns:p14="http://schemas.microsoft.com/office/powerpoint/2010/main" val="10750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200151"/>
            <a:ext cx="8229600" cy="3394472"/>
          </a:xfrm>
        </p:spPr>
        <p:txBody>
          <a:bodyPr/>
          <a:lstStyle/>
          <a:p>
            <a:r>
              <a:rPr lang="en-US" smtClean="0"/>
              <a:t>Click icon to add SmartArt graphic</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59AE0F1E-400A-4B88-8715-8C1B477C798A}" type="slidenum">
              <a:rPr lang="en-IN"/>
              <a:pPr/>
              <a:t>‹#›</a:t>
            </a:fld>
            <a:endParaRPr lang="en-IN"/>
          </a:p>
        </p:txBody>
      </p:sp>
    </p:spTree>
    <p:extLst>
      <p:ext uri="{BB962C8B-B14F-4D97-AF65-F5344CB8AC3E}">
        <p14:creationId xmlns:p14="http://schemas.microsoft.com/office/powerpoint/2010/main" val="9595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3529671-8F18-43C7-B1B7-729A03F908F8}" type="slidenum">
              <a:rPr lang="en-IN"/>
              <a:pPr/>
              <a:t>‹#›</a:t>
            </a:fld>
            <a:endParaRPr lang="en-IN"/>
          </a:p>
        </p:txBody>
      </p:sp>
    </p:spTree>
    <p:extLst>
      <p:ext uri="{BB962C8B-B14F-4D97-AF65-F5344CB8AC3E}">
        <p14:creationId xmlns:p14="http://schemas.microsoft.com/office/powerpoint/2010/main" val="288581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AC363AAE-1910-4D0D-9E41-1D73F5429B20}" type="slidenum">
              <a:rPr lang="en-IN"/>
              <a:pPr/>
              <a:t>‹#›</a:t>
            </a:fld>
            <a:endParaRPr lang="en-IN"/>
          </a:p>
        </p:txBody>
      </p:sp>
    </p:spTree>
    <p:extLst>
      <p:ext uri="{BB962C8B-B14F-4D97-AF65-F5344CB8AC3E}">
        <p14:creationId xmlns:p14="http://schemas.microsoft.com/office/powerpoint/2010/main" val="252978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69B63973-9FE5-4AE5-902E-E909A19B0528}" type="slidenum">
              <a:rPr lang="en-IN"/>
              <a:pPr/>
              <a:t>‹#›</a:t>
            </a:fld>
            <a:endParaRPr lang="en-IN"/>
          </a:p>
        </p:txBody>
      </p:sp>
    </p:spTree>
    <p:extLst>
      <p:ext uri="{BB962C8B-B14F-4D97-AF65-F5344CB8AC3E}">
        <p14:creationId xmlns:p14="http://schemas.microsoft.com/office/powerpoint/2010/main" val="71130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IN"/>
          </a:p>
        </p:txBody>
      </p:sp>
      <p:sp>
        <p:nvSpPr>
          <p:cNvPr id="8" name="Footer Placeholder 7"/>
          <p:cNvSpPr>
            <a:spLocks noGrp="1"/>
          </p:cNvSpPr>
          <p:nvPr>
            <p:ph type="ftr" sz="quarter" idx="11"/>
          </p:nvPr>
        </p:nvSpPr>
        <p:spPr/>
        <p:txBody>
          <a:bodyPr/>
          <a:lstStyle>
            <a:lvl1pPr>
              <a:defRPr/>
            </a:lvl1pPr>
          </a:lstStyle>
          <a:p>
            <a:endParaRPr lang="en-IN"/>
          </a:p>
        </p:txBody>
      </p:sp>
      <p:sp>
        <p:nvSpPr>
          <p:cNvPr id="9" name="Slide Number Placeholder 8"/>
          <p:cNvSpPr>
            <a:spLocks noGrp="1"/>
          </p:cNvSpPr>
          <p:nvPr>
            <p:ph type="sldNum" sz="quarter" idx="12"/>
          </p:nvPr>
        </p:nvSpPr>
        <p:spPr/>
        <p:txBody>
          <a:bodyPr/>
          <a:lstStyle>
            <a:lvl1pPr>
              <a:defRPr/>
            </a:lvl1pPr>
          </a:lstStyle>
          <a:p>
            <a:fld id="{D1BAF525-620F-432A-8876-182F9B467EDC}" type="slidenum">
              <a:rPr lang="en-IN"/>
              <a:pPr/>
              <a:t>‹#›</a:t>
            </a:fld>
            <a:endParaRPr lang="en-IN"/>
          </a:p>
        </p:txBody>
      </p:sp>
    </p:spTree>
    <p:extLst>
      <p:ext uri="{BB962C8B-B14F-4D97-AF65-F5344CB8AC3E}">
        <p14:creationId xmlns:p14="http://schemas.microsoft.com/office/powerpoint/2010/main" val="133787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p:txBody>
          <a:bodyPr/>
          <a:lstStyle>
            <a:lvl1pPr>
              <a:defRPr/>
            </a:lvl1pPr>
          </a:lstStyle>
          <a:p>
            <a:fld id="{DE843EAE-732B-490A-A2BC-CC1CAA86787C}" type="slidenum">
              <a:rPr lang="en-IN"/>
              <a:pPr/>
              <a:t>‹#›</a:t>
            </a:fld>
            <a:endParaRPr lang="en-IN"/>
          </a:p>
        </p:txBody>
      </p:sp>
    </p:spTree>
    <p:extLst>
      <p:ext uri="{BB962C8B-B14F-4D97-AF65-F5344CB8AC3E}">
        <p14:creationId xmlns:p14="http://schemas.microsoft.com/office/powerpoint/2010/main" val="227421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IN"/>
          </a:p>
        </p:txBody>
      </p:sp>
      <p:sp>
        <p:nvSpPr>
          <p:cNvPr id="3" name="Footer Placeholder 2"/>
          <p:cNvSpPr>
            <a:spLocks noGrp="1"/>
          </p:cNvSpPr>
          <p:nvPr>
            <p:ph type="ftr" sz="quarter" idx="11"/>
          </p:nvPr>
        </p:nvSpPr>
        <p:spPr/>
        <p:txBody>
          <a:bodyPr/>
          <a:lstStyle>
            <a:lvl1pPr>
              <a:defRPr/>
            </a:lvl1pPr>
          </a:lstStyle>
          <a:p>
            <a:endParaRPr lang="en-IN"/>
          </a:p>
        </p:txBody>
      </p:sp>
      <p:sp>
        <p:nvSpPr>
          <p:cNvPr id="4" name="Slide Number Placeholder 3"/>
          <p:cNvSpPr>
            <a:spLocks noGrp="1"/>
          </p:cNvSpPr>
          <p:nvPr>
            <p:ph type="sldNum" sz="quarter" idx="12"/>
          </p:nvPr>
        </p:nvSpPr>
        <p:spPr/>
        <p:txBody>
          <a:bodyPr/>
          <a:lstStyle>
            <a:lvl1pPr>
              <a:defRPr/>
            </a:lvl1pPr>
          </a:lstStyle>
          <a:p>
            <a:fld id="{E383DA8B-BBF8-4CC5-A004-F9928BEAF812}" type="slidenum">
              <a:rPr lang="en-IN"/>
              <a:pPr/>
              <a:t>‹#›</a:t>
            </a:fld>
            <a:endParaRPr lang="en-IN"/>
          </a:p>
        </p:txBody>
      </p:sp>
    </p:spTree>
    <p:extLst>
      <p:ext uri="{BB962C8B-B14F-4D97-AF65-F5344CB8AC3E}">
        <p14:creationId xmlns:p14="http://schemas.microsoft.com/office/powerpoint/2010/main" val="7192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DFB1A001-100C-4319-BCB0-F2C42547783C}" type="slidenum">
              <a:rPr lang="en-IN"/>
              <a:pPr/>
              <a:t>‹#›</a:t>
            </a:fld>
            <a:endParaRPr lang="en-IN"/>
          </a:p>
        </p:txBody>
      </p:sp>
    </p:spTree>
    <p:extLst>
      <p:ext uri="{BB962C8B-B14F-4D97-AF65-F5344CB8AC3E}">
        <p14:creationId xmlns:p14="http://schemas.microsoft.com/office/powerpoint/2010/main" val="1744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F0F522D7-4AF5-4918-AB0B-AC5D98BF1F72}" type="slidenum">
              <a:rPr lang="en-IN"/>
              <a:pPr/>
              <a:t>‹#›</a:t>
            </a:fld>
            <a:endParaRPr lang="en-IN"/>
          </a:p>
        </p:txBody>
      </p:sp>
    </p:spTree>
    <p:extLst>
      <p:ext uri="{BB962C8B-B14F-4D97-AF65-F5344CB8AC3E}">
        <p14:creationId xmlns:p14="http://schemas.microsoft.com/office/powerpoint/2010/main" val="21993448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7144"/>
            <a:ext cx="9156700" cy="5154216"/>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3" name="Freeform 9"/>
          <p:cNvSpPr>
            <a:spLocks/>
          </p:cNvSpPr>
          <p:nvPr/>
        </p:nvSpPr>
        <p:spPr bwMode="gray">
          <a:xfrm>
            <a:off x="-4763" y="4125516"/>
            <a:ext cx="1441451" cy="1019175"/>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7" name="Line 13"/>
          <p:cNvSpPr>
            <a:spLocks noChangeShapeType="1"/>
          </p:cNvSpPr>
          <p:nvPr/>
        </p:nvSpPr>
        <p:spPr bwMode="gray">
          <a:xfrm>
            <a:off x="527050" y="1"/>
            <a:ext cx="0" cy="44326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8" name="Line 14"/>
          <p:cNvSpPr>
            <a:spLocks noChangeShapeType="1"/>
          </p:cNvSpPr>
          <p:nvPr/>
        </p:nvSpPr>
        <p:spPr bwMode="gray">
          <a:xfrm>
            <a:off x="1677988" y="0"/>
            <a:ext cx="0" cy="51244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9" name="Line 15"/>
          <p:cNvSpPr>
            <a:spLocks noChangeShapeType="1"/>
          </p:cNvSpPr>
          <p:nvPr/>
        </p:nvSpPr>
        <p:spPr bwMode="gray">
          <a:xfrm>
            <a:off x="2830513" y="1"/>
            <a:ext cx="0" cy="5145881"/>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0" name="Line 16"/>
          <p:cNvSpPr>
            <a:spLocks noChangeShapeType="1"/>
          </p:cNvSpPr>
          <p:nvPr/>
        </p:nvSpPr>
        <p:spPr bwMode="gray">
          <a:xfrm>
            <a:off x="3983038" y="0"/>
            <a:ext cx="0" cy="51565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1" name="Line 17"/>
          <p:cNvSpPr>
            <a:spLocks noChangeShapeType="1"/>
          </p:cNvSpPr>
          <p:nvPr/>
        </p:nvSpPr>
        <p:spPr bwMode="gray">
          <a:xfrm>
            <a:off x="5133975" y="291704"/>
            <a:ext cx="0" cy="486489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2" name="Line 18"/>
          <p:cNvSpPr>
            <a:spLocks noChangeShapeType="1"/>
          </p:cNvSpPr>
          <p:nvPr/>
        </p:nvSpPr>
        <p:spPr bwMode="gray">
          <a:xfrm>
            <a:off x="6286500" y="464344"/>
            <a:ext cx="0" cy="469225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3" name="Line 19"/>
          <p:cNvSpPr>
            <a:spLocks noChangeShapeType="1"/>
          </p:cNvSpPr>
          <p:nvPr/>
        </p:nvSpPr>
        <p:spPr bwMode="gray">
          <a:xfrm>
            <a:off x="7439025" y="579835"/>
            <a:ext cx="0" cy="45767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4" name="Line 20"/>
          <p:cNvSpPr>
            <a:spLocks noChangeShapeType="1"/>
          </p:cNvSpPr>
          <p:nvPr/>
        </p:nvSpPr>
        <p:spPr bwMode="gray">
          <a:xfrm>
            <a:off x="8591550" y="675085"/>
            <a:ext cx="0" cy="448151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6" name="Line 22"/>
          <p:cNvSpPr>
            <a:spLocks noChangeShapeType="1"/>
          </p:cNvSpPr>
          <p:nvPr/>
        </p:nvSpPr>
        <p:spPr bwMode="gray">
          <a:xfrm rot="5400000">
            <a:off x="2595563" y="-2281238"/>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7" name="Line 23"/>
          <p:cNvSpPr>
            <a:spLocks noChangeShapeType="1"/>
          </p:cNvSpPr>
          <p:nvPr/>
        </p:nvSpPr>
        <p:spPr bwMode="gray">
          <a:xfrm rot="5400000">
            <a:off x="4578350" y="-3422253"/>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8" name="Line 24"/>
          <p:cNvSpPr>
            <a:spLocks noChangeShapeType="1"/>
          </p:cNvSpPr>
          <p:nvPr/>
        </p:nvSpPr>
        <p:spPr bwMode="gray">
          <a:xfrm rot="5400000">
            <a:off x="4578350" y="-2579290"/>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9" name="Line 25"/>
          <p:cNvSpPr>
            <a:spLocks noChangeShapeType="1"/>
          </p:cNvSpPr>
          <p:nvPr/>
        </p:nvSpPr>
        <p:spPr bwMode="gray">
          <a:xfrm rot="5400000">
            <a:off x="4579938" y="-1735931"/>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0" name="Line 26"/>
          <p:cNvSpPr>
            <a:spLocks noChangeShapeType="1"/>
          </p:cNvSpPr>
          <p:nvPr/>
        </p:nvSpPr>
        <p:spPr bwMode="gray">
          <a:xfrm rot="5400000">
            <a:off x="4579938" y="-892969"/>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1" name="Line 27"/>
          <p:cNvSpPr>
            <a:spLocks noChangeShapeType="1"/>
          </p:cNvSpPr>
          <p:nvPr/>
        </p:nvSpPr>
        <p:spPr bwMode="gray">
          <a:xfrm rot="5400000">
            <a:off x="4905376" y="315119"/>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2" name="Rectangle 28"/>
          <p:cNvSpPr>
            <a:spLocks noChangeArrowheads="1"/>
          </p:cNvSpPr>
          <p:nvPr/>
        </p:nvSpPr>
        <p:spPr bwMode="gray">
          <a:xfrm>
            <a:off x="4005263" y="2019300"/>
            <a:ext cx="1128712" cy="809625"/>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3" name="Rectangle 29"/>
          <p:cNvSpPr>
            <a:spLocks noChangeArrowheads="1"/>
          </p:cNvSpPr>
          <p:nvPr/>
        </p:nvSpPr>
        <p:spPr bwMode="gray">
          <a:xfrm>
            <a:off x="7459664" y="3702844"/>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4" name="Rectangle 30"/>
          <p:cNvSpPr>
            <a:spLocks noChangeArrowheads="1"/>
          </p:cNvSpPr>
          <p:nvPr/>
        </p:nvSpPr>
        <p:spPr bwMode="gray">
          <a:xfrm>
            <a:off x="549276" y="2856310"/>
            <a:ext cx="1128713" cy="8096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5" name="Rectangle 31"/>
          <p:cNvSpPr>
            <a:spLocks noChangeArrowheads="1"/>
          </p:cNvSpPr>
          <p:nvPr/>
        </p:nvSpPr>
        <p:spPr bwMode="gray">
          <a:xfrm>
            <a:off x="6307138" y="4548188"/>
            <a:ext cx="1128712" cy="597694"/>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6" name="Rectangle 32"/>
          <p:cNvSpPr>
            <a:spLocks noChangeArrowheads="1"/>
          </p:cNvSpPr>
          <p:nvPr/>
        </p:nvSpPr>
        <p:spPr bwMode="gray">
          <a:xfrm>
            <a:off x="2846388" y="0"/>
            <a:ext cx="1128712" cy="303610"/>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7" name="Rectangle 33"/>
          <p:cNvSpPr>
            <a:spLocks noChangeArrowheads="1"/>
          </p:cNvSpPr>
          <p:nvPr/>
        </p:nvSpPr>
        <p:spPr bwMode="gray">
          <a:xfrm>
            <a:off x="2852739" y="3704035"/>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8" name="Rectangle 34"/>
          <p:cNvSpPr>
            <a:spLocks noChangeArrowheads="1"/>
          </p:cNvSpPr>
          <p:nvPr/>
        </p:nvSpPr>
        <p:spPr bwMode="gray">
          <a:xfrm>
            <a:off x="6300789" y="1175147"/>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27" name="Rectangle 3"/>
          <p:cNvSpPr>
            <a:spLocks noGrp="1" noChangeArrowheads="1"/>
          </p:cNvSpPr>
          <p:nvPr>
            <p:ph type="body" idx="1"/>
          </p:nvPr>
        </p:nvSpPr>
        <p:spPr bwMode="gray">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1028" name="Rectangle 4"/>
          <p:cNvSpPr>
            <a:spLocks noGrp="1" noChangeArrowheads="1"/>
          </p:cNvSpPr>
          <p:nvPr>
            <p:ph type="dt" sz="half" idx="2"/>
          </p:nvPr>
        </p:nvSpPr>
        <p:spPr bwMode="gray">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IN"/>
          </a:p>
        </p:txBody>
      </p:sp>
      <p:sp>
        <p:nvSpPr>
          <p:cNvPr id="1029" name="Rectangle 5"/>
          <p:cNvSpPr>
            <a:spLocks noGrp="1" noChangeArrowheads="1"/>
          </p:cNvSpPr>
          <p:nvPr>
            <p:ph type="ftr" sz="quarter" idx="3"/>
          </p:nvPr>
        </p:nvSpPr>
        <p:spPr bwMode="gray">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IN"/>
          </a:p>
        </p:txBody>
      </p:sp>
      <p:sp>
        <p:nvSpPr>
          <p:cNvPr id="1030" name="Rectangle 6"/>
          <p:cNvSpPr>
            <a:spLocks noGrp="1" noChangeArrowheads="1"/>
          </p:cNvSpPr>
          <p:nvPr>
            <p:ph type="sldNum" sz="quarter" idx="4"/>
          </p:nvPr>
        </p:nvSpPr>
        <p:spPr bwMode="gray">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FA68A7-7087-486C-B5A8-8AA03A7F7AF2}" type="slidenum">
              <a:rPr lang="en-IN"/>
              <a:pPr/>
              <a:t>‹#›</a:t>
            </a:fld>
            <a:endParaRPr lang="en-IN"/>
          </a:p>
        </p:txBody>
      </p:sp>
      <p:sp>
        <p:nvSpPr>
          <p:cNvPr id="1060" name="Freeform 36"/>
          <p:cNvSpPr>
            <a:spLocks/>
          </p:cNvSpPr>
          <p:nvPr/>
        </p:nvSpPr>
        <p:spPr bwMode="gray">
          <a:xfrm>
            <a:off x="4041775" y="1"/>
            <a:ext cx="5105400" cy="554831"/>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26" name="Rectangle 2"/>
          <p:cNvSpPr>
            <a:spLocks noGrp="1" noChangeArrowheads="1"/>
          </p:cNvSpPr>
          <p:nvPr>
            <p:ph type="title"/>
          </p:nvPr>
        </p:nvSpPr>
        <p:spPr bwMode="black">
          <a:xfrm>
            <a:off x="457200" y="244079"/>
            <a:ext cx="8229600" cy="695325"/>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pic>
        <p:nvPicPr>
          <p:cNvPr id="1061"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1" y="-285750"/>
            <a:ext cx="2417763" cy="1496616"/>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4294585"/>
            <a:ext cx="1223962" cy="10287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nodeType="afterGroup">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64554"/>
            <a:ext cx="8229600" cy="695325"/>
          </a:xfrm>
        </p:spPr>
        <p:txBody>
          <a:bodyPr/>
          <a:lstStyle/>
          <a:p>
            <a:r>
              <a:rPr lang="en-IN" sz="2400" dirty="0" smtClean="0">
                <a:latin typeface="Times New Roman" pitchFamily="18" charset="0"/>
                <a:cs typeface="Times New Roman" pitchFamily="18" charset="0"/>
              </a:rPr>
              <a:t>Q</a:t>
            </a:r>
            <a:r>
              <a:rPr lang="en-IN" sz="2400" dirty="0">
                <a:latin typeface="Times New Roman" pitchFamily="18" charset="0"/>
                <a:cs typeface="Times New Roman" pitchFamily="18" charset="0"/>
              </a:rPr>
              <a:t>uestion </a:t>
            </a:r>
            <a:r>
              <a:rPr lang="en-IN" sz="2400" dirty="0" smtClean="0">
                <a:latin typeface="Times New Roman" pitchFamily="18" charset="0"/>
                <a:cs typeface="Times New Roman" pitchFamily="18" charset="0"/>
              </a:rPr>
              <a:t>12 (</a:t>
            </a:r>
            <a:r>
              <a:rPr lang="en-IN" sz="2400" dirty="0">
                <a:latin typeface="Times New Roman" pitchFamily="18" charset="0"/>
                <a:cs typeface="Times New Roman" pitchFamily="18" charset="0"/>
              </a:rPr>
              <a:t>Case 6</a:t>
            </a:r>
            <a:r>
              <a:rPr lang="en-IN" sz="2400" dirty="0" smtClean="0">
                <a:latin typeface="Times New Roman" pitchFamily="18" charset="0"/>
                <a:cs typeface="Times New Roman" pitchFamily="18" charset="0"/>
              </a:rPr>
              <a:t>)</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23129" y="411510"/>
            <a:ext cx="9120871" cy="4752528"/>
          </a:xfrm>
        </p:spPr>
        <p:txBody>
          <a:bodyPr/>
          <a:lstStyle/>
          <a:p>
            <a:pPr marL="0" indent="0">
              <a:buNone/>
            </a:pPr>
            <a:r>
              <a:rPr lang="en-IN" sz="1800" dirty="0">
                <a:latin typeface="Times New Roman" pitchFamily="18" charset="0"/>
                <a:cs typeface="Times New Roman" pitchFamily="18" charset="0"/>
              </a:rPr>
              <a:t>Q10. You are aspiring to become an IAS officer and you have cleared various stages and now you have been selected for the personal interview. On the day of the interview, on the way to the venue you saw an accident where a mother and child who happen to be your relatives were badly injured. They needed immediate help.</a:t>
            </a:r>
          </a:p>
          <a:p>
            <a:pPr marL="0" indent="0">
              <a:buNone/>
            </a:pPr>
            <a:r>
              <a:rPr lang="en-IN" sz="1800" dirty="0">
                <a:latin typeface="Times New Roman" pitchFamily="18" charset="0"/>
                <a:cs typeface="Times New Roman" pitchFamily="18" charset="0"/>
              </a:rPr>
              <a:t>What would you have done in such a situation? Justify your action. (250 Words, 20)</a:t>
            </a:r>
          </a:p>
        </p:txBody>
      </p:sp>
    </p:spTree>
    <p:extLst>
      <p:ext uri="{BB962C8B-B14F-4D97-AF65-F5344CB8AC3E}">
        <p14:creationId xmlns:p14="http://schemas.microsoft.com/office/powerpoint/2010/main" val="953139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0501"/>
            <a:ext cx="8229600" cy="695325"/>
          </a:xfrm>
        </p:spPr>
        <p:txBody>
          <a:bodyPr/>
          <a:lstStyle/>
          <a:p>
            <a:r>
              <a:rPr lang="en-IN" sz="3600" dirty="0" smtClean="0">
                <a:latin typeface="Times New Roman" pitchFamily="18" charset="0"/>
                <a:cs typeface="Times New Roman" pitchFamily="18" charset="0"/>
              </a:rPr>
              <a:t>Approach:</a:t>
            </a:r>
            <a:endParaRPr lang="en-IN" sz="36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627534"/>
            <a:ext cx="2808312" cy="4374486"/>
          </a:xfrm>
          <a:noFill/>
          <a:ln w="25400">
            <a:solidFill>
              <a:schemeClr val="accent1"/>
            </a:solidFill>
          </a:ln>
        </p:spPr>
        <p:txBody>
          <a:bodyPr/>
          <a:lstStyle/>
          <a:p>
            <a:pPr marL="0" indent="0" algn="ctr">
              <a:buNone/>
            </a:pPr>
            <a:r>
              <a:rPr lang="en-IN" sz="2400" b="1" dirty="0" smtClean="0">
                <a:latin typeface="Times New Roman" pitchFamily="18" charset="0"/>
                <a:cs typeface="Times New Roman" pitchFamily="18" charset="0"/>
              </a:rPr>
              <a:t>Page 1</a:t>
            </a:r>
          </a:p>
          <a:p>
            <a:pPr marL="0" indent="0">
              <a:buNone/>
            </a:pPr>
            <a:r>
              <a:rPr lang="en-IN" sz="2400" dirty="0" smtClean="0">
                <a:latin typeface="Times New Roman" pitchFamily="18" charset="0"/>
                <a:cs typeface="Times New Roman" pitchFamily="18" charset="0"/>
              </a:rPr>
              <a:t>1. Identify   stakeholders. </a:t>
            </a: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2. Explain competing values.</a:t>
            </a:r>
            <a:endParaRPr lang="en-IN" sz="2400" dirty="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4"/>
          <p:cNvSpPr txBox="1">
            <a:spLocks/>
          </p:cNvSpPr>
          <p:nvPr/>
        </p:nvSpPr>
        <p:spPr bwMode="gray">
          <a:xfrm>
            <a:off x="3073804" y="636974"/>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2.</a:t>
            </a:r>
            <a:endParaRPr lang="en-IN" sz="2400" kern="0" dirty="0" smtClean="0">
              <a:latin typeface="Times New Roman" pitchFamily="18" charset="0"/>
              <a:cs typeface="Times New Roman" pitchFamily="18" charset="0"/>
            </a:endParaRPr>
          </a:p>
          <a:p>
            <a:pPr marL="0" indent="0">
              <a:buNone/>
            </a:pPr>
            <a:r>
              <a:rPr lang="en-IN" sz="2400" kern="0" dirty="0" smtClean="0">
                <a:latin typeface="Times New Roman" pitchFamily="18" charset="0"/>
                <a:cs typeface="Times New Roman" pitchFamily="18" charset="0"/>
              </a:rPr>
              <a:t>3. Examine various options available, with merit and demerit.</a:t>
            </a: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4. Explain which option I will choose and why.</a:t>
            </a:r>
          </a:p>
        </p:txBody>
      </p:sp>
      <p:sp>
        <p:nvSpPr>
          <p:cNvPr id="8" name="Content Placeholder 4"/>
          <p:cNvSpPr txBox="1">
            <a:spLocks/>
          </p:cNvSpPr>
          <p:nvPr/>
        </p:nvSpPr>
        <p:spPr bwMode="gray">
          <a:xfrm>
            <a:off x="6108902" y="632382"/>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3</a:t>
            </a:r>
          </a:p>
          <a:p>
            <a:pPr marL="0" indent="0">
              <a:buFontTx/>
              <a:buNone/>
            </a:pPr>
            <a:r>
              <a:rPr lang="en-IN" sz="2400" kern="0" dirty="0">
                <a:latin typeface="Times New Roman" pitchFamily="18" charset="0"/>
                <a:cs typeface="Times New Roman" pitchFamily="18" charset="0"/>
              </a:rPr>
              <a:t>5</a:t>
            </a:r>
            <a:r>
              <a:rPr lang="en-IN" sz="2400" kern="0" dirty="0" smtClean="0">
                <a:latin typeface="Times New Roman" pitchFamily="18" charset="0"/>
                <a:cs typeface="Times New Roman" pitchFamily="18" charset="0"/>
              </a:rPr>
              <a:t>. Course of action.</a:t>
            </a:r>
          </a:p>
          <a:p>
            <a:pPr marL="0" indent="0">
              <a:buFontTx/>
              <a:buNone/>
            </a:pPr>
            <a:endParaRPr lang="en-IN" sz="2400" kern="0" dirty="0">
              <a:latin typeface="Times New Roman" pitchFamily="18" charset="0"/>
              <a:cs typeface="Times New Roman" pitchFamily="18" charset="0"/>
            </a:endParaRPr>
          </a:p>
          <a:p>
            <a:pPr marL="0" indent="0">
              <a:buFontTx/>
              <a:buNone/>
            </a:pPr>
            <a:r>
              <a:rPr lang="en-IN" sz="2400" kern="0" dirty="0">
                <a:latin typeface="Times New Roman" pitchFamily="18" charset="0"/>
                <a:cs typeface="Times New Roman" pitchFamily="18" charset="0"/>
              </a:rPr>
              <a:t>6</a:t>
            </a:r>
            <a:r>
              <a:rPr lang="en-IN" sz="2400" kern="0" dirty="0" smtClean="0">
                <a:latin typeface="Times New Roman" pitchFamily="18" charset="0"/>
                <a:cs typeface="Times New Roman" pitchFamily="18" charset="0"/>
              </a:rPr>
              <a:t>. conclude. </a:t>
            </a:r>
            <a:endParaRPr lang="en-IN" sz="2400" kern="0" dirty="0">
              <a:latin typeface="Times New Roman" pitchFamily="18" charset="0"/>
              <a:cs typeface="Times New Roman" pitchFamily="18" charset="0"/>
            </a:endParaRPr>
          </a:p>
        </p:txBody>
      </p:sp>
    </p:spTree>
    <p:extLst>
      <p:ext uri="{BB962C8B-B14F-4D97-AF65-F5344CB8AC3E}">
        <p14:creationId xmlns:p14="http://schemas.microsoft.com/office/powerpoint/2010/main" val="632651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Various stakeholders.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483518"/>
            <a:ext cx="7848872" cy="4374486"/>
          </a:xfrm>
        </p:spPr>
        <p:txBody>
          <a:bodyPr/>
          <a:lstStyle/>
          <a:p>
            <a:pPr marL="457200" indent="-457200">
              <a:buFont typeface="+mj-lt"/>
              <a:buAutoNum type="arabicPeriod"/>
            </a:pPr>
            <a:r>
              <a:rPr lang="en-IN" sz="2400" dirty="0" smtClean="0">
                <a:latin typeface="Times New Roman" pitchFamily="18" charset="0"/>
                <a:cs typeface="Times New Roman" pitchFamily="18" charset="0"/>
              </a:rPr>
              <a:t>Myself.</a:t>
            </a:r>
          </a:p>
          <a:p>
            <a:pPr marL="457200" indent="-457200">
              <a:buFont typeface="+mj-lt"/>
              <a:buAutoNum type="arabicPeriod"/>
            </a:pPr>
            <a:r>
              <a:rPr lang="en-IN" sz="2400" dirty="0" smtClean="0">
                <a:latin typeface="Times New Roman" pitchFamily="18" charset="0"/>
                <a:cs typeface="Times New Roman" pitchFamily="18" charset="0"/>
              </a:rPr>
              <a:t>My Family.</a:t>
            </a:r>
          </a:p>
          <a:p>
            <a:pPr marL="457200" indent="-457200">
              <a:buFont typeface="+mj-lt"/>
              <a:buAutoNum type="arabicPeriod"/>
            </a:pPr>
            <a:r>
              <a:rPr lang="en-IN" sz="2400" dirty="0" smtClean="0">
                <a:latin typeface="Times New Roman" pitchFamily="18" charset="0"/>
                <a:cs typeface="Times New Roman" pitchFamily="18" charset="0"/>
              </a:rPr>
              <a:t>My relatives who are mated with accident.</a:t>
            </a:r>
          </a:p>
          <a:p>
            <a:pPr marL="457200" indent="-457200">
              <a:buFont typeface="+mj-lt"/>
              <a:buAutoNum type="arabicPeriod"/>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40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pPr marL="0" indent="0">
              <a:buNone/>
            </a:pPr>
            <a:r>
              <a:rPr lang="en-IN" sz="2800" dirty="0">
                <a:latin typeface="Times New Roman" pitchFamily="18" charset="0"/>
                <a:cs typeface="Times New Roman" pitchFamily="18" charset="0"/>
              </a:rPr>
              <a:t>Explain </a:t>
            </a:r>
            <a:r>
              <a:rPr lang="en-IN" sz="2800" dirty="0" smtClean="0">
                <a:latin typeface="Times New Roman" pitchFamily="18" charset="0"/>
                <a:cs typeface="Times New Roman" pitchFamily="18" charset="0"/>
              </a:rPr>
              <a:t>Problem:</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843558"/>
            <a:ext cx="7848872" cy="4374486"/>
          </a:xfrm>
        </p:spPr>
        <p:txBody>
          <a:bodyPr/>
          <a:lstStyle/>
          <a:p>
            <a:r>
              <a:rPr lang="en-IN" sz="2400" dirty="0" smtClean="0">
                <a:latin typeface="Times New Roman" pitchFamily="18" charset="0"/>
                <a:cs typeface="Times New Roman" pitchFamily="18" charset="0"/>
              </a:rPr>
              <a:t>On one side life of my relatives are at stake.</a:t>
            </a:r>
          </a:p>
          <a:p>
            <a:r>
              <a:rPr lang="en-IN" sz="2400" dirty="0" smtClean="0">
                <a:latin typeface="Times New Roman" pitchFamily="18" charset="0"/>
                <a:cs typeface="Times New Roman" pitchFamily="18" charset="0"/>
              </a:rPr>
              <a:t>On the other, my career and aspiration is at stake.</a:t>
            </a:r>
          </a:p>
          <a:p>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6638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pPr marL="0" indent="0">
              <a:buNone/>
            </a:pPr>
            <a:r>
              <a:rPr lang="en-IN" sz="2800" dirty="0">
                <a:latin typeface="Times New Roman" pitchFamily="18" charset="0"/>
                <a:cs typeface="Times New Roman" pitchFamily="18" charset="0"/>
              </a:rPr>
              <a:t>Explain </a:t>
            </a:r>
            <a:r>
              <a:rPr lang="en-IN" sz="2800" dirty="0" smtClean="0">
                <a:latin typeface="Times New Roman" pitchFamily="18" charset="0"/>
                <a:cs typeface="Times New Roman" pitchFamily="18" charset="0"/>
              </a:rPr>
              <a:t>Conflicting values.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843558"/>
            <a:ext cx="7848872" cy="4374486"/>
          </a:xfrm>
        </p:spPr>
        <p:txBody>
          <a:bodyPr/>
          <a:lstStyle/>
          <a:p>
            <a:r>
              <a:rPr lang="en-IN" sz="2400" dirty="0" smtClean="0">
                <a:latin typeface="Times New Roman" pitchFamily="18" charset="0"/>
                <a:cs typeface="Times New Roman" pitchFamily="18" charset="0"/>
              </a:rPr>
              <a:t>individual goals and efforts to become IAS officer.</a:t>
            </a:r>
          </a:p>
          <a:p>
            <a:r>
              <a:rPr lang="en-IN" sz="2400" dirty="0" smtClean="0">
                <a:latin typeface="Times New Roman" pitchFamily="18" charset="0"/>
                <a:cs typeface="Times New Roman" pitchFamily="18" charset="0"/>
              </a:rPr>
              <a:t> against life of human being which is at stake due to accident, and dire need of timely medical intervention.</a:t>
            </a: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347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What I will do:</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568952" cy="4569972"/>
          </a:xfrm>
        </p:spPr>
        <p:txBody>
          <a:bodyPr/>
          <a:lstStyle/>
          <a:p>
            <a:r>
              <a:rPr lang="en-IN" sz="2000" dirty="0" smtClean="0">
                <a:latin typeface="Times New Roman" pitchFamily="18" charset="0"/>
                <a:cs typeface="Times New Roman" pitchFamily="18" charset="0"/>
              </a:rPr>
              <a:t>I will immediately stop and attend my relatives.</a:t>
            </a:r>
          </a:p>
          <a:p>
            <a:r>
              <a:rPr lang="en-IN" sz="2000" dirty="0" smtClean="0">
                <a:latin typeface="Times New Roman" pitchFamily="18" charset="0"/>
                <a:cs typeface="Times New Roman" pitchFamily="18" charset="0"/>
              </a:rPr>
              <a:t>Firstly, I will call Ambulance. </a:t>
            </a:r>
          </a:p>
          <a:p>
            <a:r>
              <a:rPr lang="en-IN" sz="2000" dirty="0" smtClean="0">
                <a:latin typeface="Times New Roman" pitchFamily="18" charset="0"/>
                <a:cs typeface="Times New Roman" pitchFamily="18" charset="0"/>
              </a:rPr>
              <a:t>Secondly, I will give them first aid treatment like stopping bleeding etc..</a:t>
            </a:r>
          </a:p>
          <a:p>
            <a:r>
              <a:rPr lang="en-IN" sz="2000" dirty="0" smtClean="0">
                <a:latin typeface="Times New Roman" pitchFamily="18" charset="0"/>
                <a:cs typeface="Times New Roman" pitchFamily="18" charset="0"/>
              </a:rPr>
              <a:t>Thirdly, I will ask somebody from crowd who have knowledge from medical field to assist me.</a:t>
            </a:r>
          </a:p>
          <a:p>
            <a:r>
              <a:rPr lang="en-IN" sz="2000" dirty="0" smtClean="0">
                <a:latin typeface="Times New Roman" pitchFamily="18" charset="0"/>
                <a:cs typeface="Times New Roman" pitchFamily="18" charset="0"/>
              </a:rPr>
              <a:t>Fourthly, I will call Police and inform about the incidence.</a:t>
            </a:r>
          </a:p>
          <a:p>
            <a:r>
              <a:rPr lang="en-IN" sz="2000" dirty="0" smtClean="0">
                <a:latin typeface="Times New Roman" pitchFamily="18" charset="0"/>
                <a:cs typeface="Times New Roman" pitchFamily="18" charset="0"/>
              </a:rPr>
              <a:t>Fifthly, I will call UPSC and tell them about the situation and request your Interview for rescheduling.</a:t>
            </a:r>
          </a:p>
          <a:p>
            <a:r>
              <a:rPr lang="en-IN" sz="2000" dirty="0" smtClean="0">
                <a:latin typeface="Times New Roman" pitchFamily="18" charset="0"/>
                <a:cs typeface="Times New Roman" pitchFamily="18" charset="0"/>
              </a:rPr>
              <a:t>After lodging my relatives in Ambulance I will head for my Interview, I will also call other family members to rush towards hospital.</a:t>
            </a:r>
          </a:p>
          <a:p>
            <a:endParaRPr lang="en-IN"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01407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Justification for my answer:</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568952" cy="4569972"/>
          </a:xfrm>
        </p:spPr>
        <p:txBody>
          <a:bodyPr/>
          <a:lstStyle/>
          <a:p>
            <a:r>
              <a:rPr lang="en-IN" sz="2000" dirty="0" smtClean="0">
                <a:latin typeface="Times New Roman" pitchFamily="18" charset="0"/>
                <a:cs typeface="Times New Roman" pitchFamily="18" charset="0"/>
              </a:rPr>
              <a:t>Protecting life of my family members or any other human being is my prime duty.</a:t>
            </a:r>
          </a:p>
          <a:p>
            <a:r>
              <a:rPr lang="en-IN" sz="2000" dirty="0" smtClean="0">
                <a:latin typeface="Times New Roman" pitchFamily="18" charset="0"/>
                <a:cs typeface="Times New Roman" pitchFamily="18" charset="0"/>
              </a:rPr>
              <a:t>By Saving life of other human being , I will be able to attend voice of conscience which will boost my confidence and self esteem.</a:t>
            </a:r>
          </a:p>
          <a:p>
            <a:r>
              <a:rPr lang="en-IN" sz="2000" dirty="0" smtClean="0">
                <a:latin typeface="Times New Roman" pitchFamily="18" charset="0"/>
                <a:cs typeface="Times New Roman" pitchFamily="18" charset="0"/>
              </a:rPr>
              <a:t>UPSC members are compassionate members, and I am sure that they will consider my request accordingly and reschedule my interview.</a:t>
            </a:r>
          </a:p>
          <a:p>
            <a:r>
              <a:rPr lang="en-IN" sz="2000" dirty="0" smtClean="0">
                <a:latin typeface="Times New Roman" pitchFamily="18" charset="0"/>
                <a:cs typeface="Times New Roman" pitchFamily="18" charset="0"/>
              </a:rPr>
              <a:t>Even If, I fail to appear for interview, saving life of my relatives has intrinsic reward.</a:t>
            </a:r>
          </a:p>
          <a:p>
            <a:r>
              <a:rPr lang="en-IN" sz="2000" dirty="0" smtClean="0">
                <a:latin typeface="Times New Roman" pitchFamily="18" charset="0"/>
                <a:cs typeface="Times New Roman" pitchFamily="18" charset="0"/>
              </a:rPr>
              <a:t>I will work hard and ensure to appear for Interview in next attempt.</a:t>
            </a:r>
          </a:p>
          <a:p>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674087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Conclusion:</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568952" cy="4569972"/>
          </a:xfrm>
        </p:spPr>
        <p:txBody>
          <a:bodyPr/>
          <a:lstStyle/>
          <a:p>
            <a:pPr marL="0" indent="0">
              <a:buNone/>
            </a:pPr>
            <a:r>
              <a:rPr lang="en-IN" sz="2400" dirty="0" smtClean="0">
                <a:latin typeface="Times New Roman" pitchFamily="18" charset="0"/>
                <a:cs typeface="Times New Roman" pitchFamily="18" charset="0"/>
              </a:rPr>
              <a:t>Whenever there is conflict between Individual goal and life of other human being, latter shall prevail.</a:t>
            </a: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919214647"/>
      </p:ext>
    </p:extLst>
  </p:cSld>
  <p:clrMapOvr>
    <a:masterClrMapping/>
  </p:clrMapOvr>
</p:sld>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10270</TotalTime>
  <Words>369</Words>
  <Application>Microsoft Macintosh PowerPoint</Application>
  <PresentationFormat>On-screen Show (16:9)</PresentationFormat>
  <Paragraphs>44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Arial Black</vt:lpstr>
      <vt:lpstr>Times New Roman</vt:lpstr>
      <vt:lpstr>580TGp_general_light_ani</vt:lpstr>
      <vt:lpstr>Question 12 (Case 6)</vt:lpstr>
      <vt:lpstr>Approach:</vt:lpstr>
      <vt:lpstr>Various stakeholders.</vt:lpstr>
      <vt:lpstr>Explain Problem:</vt:lpstr>
      <vt:lpstr>Explain Conflicting values.</vt:lpstr>
      <vt:lpstr>What I will do:</vt:lpstr>
      <vt:lpstr>Justification for my answer:</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PowerTemplate</dc:title>
  <dc:creator>shagun</dc:creator>
  <cp:lastModifiedBy>Microsoft Office User</cp:lastModifiedBy>
  <cp:revision>188</cp:revision>
  <cp:lastPrinted>2018-12-11T13:41:29Z</cp:lastPrinted>
  <dcterms:created xsi:type="dcterms:W3CDTF">2017-12-21T11:06:18Z</dcterms:created>
  <dcterms:modified xsi:type="dcterms:W3CDTF">2019-08-20T05:10:04Z</dcterms:modified>
</cp:coreProperties>
</file>