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1" r:id="rId2"/>
    <p:sldId id="328" r:id="rId3"/>
    <p:sldId id="356" r:id="rId4"/>
    <p:sldId id="364" r:id="rId5"/>
    <p:sldId id="373" r:id="rId6"/>
    <p:sldId id="357" r:id="rId7"/>
    <p:sldId id="374" r:id="rId8"/>
    <p:sldId id="376" r:id="rId9"/>
    <p:sldId id="375" r:id="rId10"/>
    <p:sldId id="377" r:id="rId11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95" autoAdjust="0"/>
    <p:restoredTop sz="95833"/>
  </p:normalViewPr>
  <p:slideViewPr>
    <p:cSldViewPr>
      <p:cViewPr>
        <p:scale>
          <a:sx n="139" d="100"/>
          <a:sy n="139" d="100"/>
        </p:scale>
        <p:origin x="920" y="3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164554"/>
            <a:ext cx="8229600" cy="695325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uestion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14 (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6)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129" y="411510"/>
            <a:ext cx="9120871" cy="4752528"/>
          </a:xfrm>
        </p:spPr>
        <p:txBody>
          <a:bodyPr/>
          <a:lstStyle/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Q14. 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You are a Public Information Officer (PIO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) in a government department. You are aware that the RTI Act 2005 envisages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transparency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accountability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in administration. The act has functioned as a check on the supposedly arbitrarily administrative behaviour and actions. However, as a PIO you have observed that there are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citizens who filed RTI applications not for themselves but on behalf of such stakeholders who purportedly want to have access to information to further their own interests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. At the same time there are these RTI activists who routinely file RTI applications and attempt to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extort money from the decision makers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. This type of RTI activism has affected the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functioning of the administration adversely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and also possibly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jeopardises the genuineness of the applications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which are essentially aimed at getting justice.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What measures would you suggest to separate genuine and non-genuine applications? Give merits and demerits of your suggestions. (250 Words, 20)</a:t>
            </a: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992" y="-164554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Way forward: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992" y="458763"/>
            <a:ext cx="7036288" cy="5020022"/>
          </a:xfrm>
        </p:spPr>
        <p:txBody>
          <a:bodyPr/>
          <a:lstStyle/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RTI is dawn of new era in governance process, it has helped to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dismantle era of secrecy and march towards openness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Cataloguing, digitizing, indexing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of public documents and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voluntarily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make it available online should be practised as recommended by 2</a:t>
            </a:r>
            <a:r>
              <a:rPr lang="en-IN" sz="19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ARC.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Moreover,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attitudinal reorientation of Public officials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to change bureaucratic mind set of secrecy, and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instil ethos of transparency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in governance will help RTI to meet its goals in letter and spirit.</a:t>
            </a:r>
          </a:p>
        </p:txBody>
      </p:sp>
    </p:spTree>
    <p:extLst>
      <p:ext uri="{BB962C8B-B14F-4D97-AF65-F5344CB8AC3E}">
        <p14:creationId xmlns:p14="http://schemas.microsoft.com/office/powerpoint/2010/main" val="133897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1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Identify   stakeholders. </a:t>
            </a:r>
          </a:p>
          <a:p>
            <a:pPr marL="457200" indent="-457200">
              <a:buFontTx/>
              <a:buAutoNum type="arabicPeriod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Define RTI its objective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3. Explain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Problem.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Explain Ethical issues.</a:t>
            </a: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Various mechanism to separate Genuine and non Genuine.</a:t>
            </a: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6: Conclusion: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Government.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Genuine RTI activist.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Fake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RTI activist.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Society.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Define RTI its objective.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3493" y="602779"/>
            <a:ext cx="7848872" cy="4374486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RTI aims to provide legal rights to Citizen to access Government Documents.</a:t>
            </a:r>
          </a:p>
          <a:p>
            <a:pPr marL="0" indent="0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Objectives: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Accountability and control.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Transparency.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Probity in Governance.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Co-Governance through Citizen Participation.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Thus, RTI aim to departure from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era of darkness towards Era of Light and thus act as master key of Good Governance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3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Explain Problem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843558"/>
            <a:ext cx="7848872" cy="4374486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Although RTI have very novel objectives , but its been observed that its been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misused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by few elements of society. Many fake activists use RTI for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ulterior motives to further their narrow selfish interests.</a:t>
            </a:r>
          </a:p>
          <a:p>
            <a:pPr marL="457200" indent="-457200"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47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504" y="-144413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Explain Ethical issues.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04056"/>
            <a:ext cx="6840760" cy="4876006"/>
          </a:xfrm>
        </p:spPr>
        <p:txBody>
          <a:bodyPr/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Misuse of RTI has created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dilemma for Government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they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put restriction on RTI it may have chances to compromise the law and rendering it toothless.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However, if government let it go, practice of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RTI extortion goes unabated, frustrating Governance Process.</a:t>
            </a:r>
            <a:endParaRPr lang="en-IN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504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Various Measures which can be taken: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02778"/>
            <a:ext cx="7416824" cy="4540721"/>
          </a:xfrm>
        </p:spPr>
        <p:txBody>
          <a:bodyPr/>
          <a:lstStyle/>
          <a:p>
            <a:pPr marL="0" indent="0">
              <a:buNone/>
            </a:pP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1: Restriction on third party RTI application:</a:t>
            </a:r>
          </a:p>
          <a:p>
            <a:pPr marL="0" indent="0">
              <a:buNone/>
            </a:pP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Merit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Only aggrieved party can file RTI and 3</a:t>
            </a:r>
            <a:r>
              <a:rPr lang="en-IN" sz="1900" baseline="30000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party will have no locus </a:t>
            </a:r>
            <a:r>
              <a:rPr lang="en-IN" sz="1900" dirty="0" err="1" smtClean="0">
                <a:latin typeface="Times New Roman" pitchFamily="18" charset="0"/>
                <a:cs typeface="Times New Roman" pitchFamily="18" charset="0"/>
              </a:rPr>
              <a:t>standi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, thus reducing scope of misuse.</a:t>
            </a:r>
          </a:p>
          <a:p>
            <a:pPr marL="0" indent="0">
              <a:buNone/>
            </a:pP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Demerit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Illiteracy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of society which necessitate help of 3</a:t>
            </a:r>
            <a:r>
              <a:rPr lang="en-IN" sz="1900" baseline="30000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party to fight for cause of weaker section of society.</a:t>
            </a:r>
          </a:p>
          <a:p>
            <a:pPr marL="0" indent="0">
              <a:buNone/>
            </a:pP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Ex: MKSS uses RTI for social Audit like </a:t>
            </a:r>
            <a:r>
              <a:rPr lang="en-IN" sz="1900" dirty="0" err="1" smtClean="0">
                <a:latin typeface="Times New Roman" pitchFamily="18" charset="0"/>
                <a:cs typeface="Times New Roman" pitchFamily="18" charset="0"/>
              </a:rPr>
              <a:t>Jansunwai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408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504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Various Measures which can be taken: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02778"/>
            <a:ext cx="9036496" cy="4540721"/>
          </a:xfrm>
        </p:spPr>
        <p:txBody>
          <a:bodyPr/>
          <a:lstStyle/>
          <a:p>
            <a:pPr marL="0" indent="0">
              <a:buNone/>
            </a:pP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: installation of scrutiny process to separate Genuine and motivated RTI application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punishment mechanism for frivolous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Merit: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Will help to distinguish genuine from unscrupulous RTI.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Will de burden PIO office and thus PIO can focus on genuine RTIs.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Will mitigate prospects of misuse.</a:t>
            </a:r>
          </a:p>
          <a:p>
            <a:pPr marL="0" indent="0">
              <a:buNone/>
            </a:pP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Demerit: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RTI already facing stiff opposition form Bureaucracy, who wish to enjoy secrecy. Putting conditions for qualification will stifle poise of RTI law.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Genuine and motivated RTI is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subjective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definition. May open prospects of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selectivism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in treatment of RTI.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Punishment for frivolous RTI may instil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fear in citizen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and they may desist themselves from coming forward. </a:t>
            </a:r>
          </a:p>
          <a:p>
            <a:pPr marL="0" indent="0">
              <a:buNone/>
            </a:pPr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5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992" y="-164554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Right approach: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992" y="458763"/>
            <a:ext cx="9036496" cy="5020022"/>
          </a:xfrm>
        </p:spPr>
        <p:txBody>
          <a:bodyPr/>
          <a:lstStyle/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Putting any form of restriction in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RTI application will jeopardise prospects and objectives of the law.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Instead of putting restriction Public officials should themselves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make all public document available online under section 4 of RTI law.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All decisions in Governance should be taken with utmost objectivity, transparency and honesty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. If all these principles are followed then scope of blackmailing and extortion will not arise at first place.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Proper awareness of the law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should be done while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easing process of filing RTI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. By this way aggrieved party will themselves file RTI.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Government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can start accreditation process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giving certifying genuine RTI activists, this may help in weeding out fake RTI activists which use law for vested interests.</a:t>
            </a: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303818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11692</TotalTime>
  <Words>617</Words>
  <Application>Microsoft Macintosh PowerPoint</Application>
  <PresentationFormat>On-screen Show (16:9)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 Black</vt:lpstr>
      <vt:lpstr>Times New Roman</vt:lpstr>
      <vt:lpstr>Arial</vt:lpstr>
      <vt:lpstr>580TGp_general_light_ani</vt:lpstr>
      <vt:lpstr>Question 14 (Case 6)</vt:lpstr>
      <vt:lpstr>Approach:</vt:lpstr>
      <vt:lpstr>Various stakeholders.</vt:lpstr>
      <vt:lpstr>Define RTI its objective.</vt:lpstr>
      <vt:lpstr>Explain Problem</vt:lpstr>
      <vt:lpstr>Explain Ethical issues.</vt:lpstr>
      <vt:lpstr>Various Measures which can be taken:</vt:lpstr>
      <vt:lpstr>Various Measures which can be taken:</vt:lpstr>
      <vt:lpstr>Right approach:</vt:lpstr>
      <vt:lpstr>Way forward: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219</cp:revision>
  <cp:lastPrinted>2018-12-17T07:47:17Z</cp:lastPrinted>
  <dcterms:created xsi:type="dcterms:W3CDTF">2017-12-21T11:06:18Z</dcterms:created>
  <dcterms:modified xsi:type="dcterms:W3CDTF">2019-08-18T08:37:54Z</dcterms:modified>
</cp:coreProperties>
</file>