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1" r:id="rId2"/>
    <p:sldId id="328" r:id="rId3"/>
    <p:sldId id="356" r:id="rId4"/>
    <p:sldId id="364" r:id="rId5"/>
    <p:sldId id="373" r:id="rId6"/>
    <p:sldId id="357" r:id="rId7"/>
    <p:sldId id="374" r:id="rId8"/>
    <p:sldId id="376" r:id="rId9"/>
    <p:sldId id="375" r:id="rId10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5" autoAdjust="0"/>
    <p:restoredTop sz="94644"/>
  </p:normalViewPr>
  <p:slideViewPr>
    <p:cSldViewPr>
      <p:cViewPr>
        <p:scale>
          <a:sx n="139" d="100"/>
          <a:sy n="139" d="100"/>
        </p:scale>
        <p:origin x="920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164554"/>
            <a:ext cx="8229600" cy="695325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11 (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Case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3)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411510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Q12. You are the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manager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 of a spare parts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company A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and you have to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negotiate a deal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with the manager of a large manufacturing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company B.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The deal is highly competitive and sealing the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deal is critical for your company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. The deal is being worked out over a dinner. After dinner the manager of manufacturing company B offered to drop you to the hotel in his car. On the way to hotel he happens to hit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motorcycle injuring the motorcyclist badly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. You know the manager was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driving fast and thus lost control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. The law enforcement officer comes to investigate the issue and you are the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sole eyewitness </a:t>
            </a: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to it. Knowing the strict laws pertaining to road accidents you are aware that your honest account of the incident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would lead to the prosecution of the manager and as a consequence the deal is likely to be jeopardised, which is of immense importance to your company.</a:t>
            </a:r>
          </a:p>
          <a:p>
            <a:pPr marL="0" indent="0">
              <a:buNone/>
            </a:pPr>
            <a:r>
              <a:rPr lang="en-IN" sz="18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are the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dilemmas you face?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What will be your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response to the situation?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(250 Words, 20) </a:t>
            </a: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  stakeholders. </a:t>
            </a: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Explain Problem.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 Explain Ethical Dilemma.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My response to the situation and justification.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conclude. 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Myself.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Organization.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Victim.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Manager of company B.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Law enforcement Authority.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Society.</a:t>
            </a: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Problem: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3493" y="602779"/>
            <a:ext cx="6590755" cy="4374486"/>
          </a:xfrm>
        </p:spPr>
        <p:txBody>
          <a:bodyPr/>
          <a:lstStyle/>
          <a:p>
            <a:pPr marL="0" indent="0"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 being Manager of a company who have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professional duty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safeguard and promote interest of the organization, and I am also being Ethical and responsible human being.</a:t>
            </a:r>
          </a:p>
          <a:p>
            <a:pPr marL="0" indent="0" algn="just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should be right course of action when both of the values comes in conflict with each other.</a:t>
            </a:r>
          </a:p>
          <a:p>
            <a:pPr marL="0" indent="0" algn="just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Ethical Dilemma 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843558"/>
            <a:ext cx="7848872" cy="437448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Professional values Vs. Human Values: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As Professional values calls for protecting interest of organization, which may be in jeopardy if I give honest account of the incidence.</a:t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Human values calls for standing for justice for accident victim.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Organizational Success Vs. Personal conscience.</a:t>
            </a:r>
          </a:p>
          <a:p>
            <a:pPr marL="457200" indent="-457200"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2400" dirty="0" smtClean="0">
                <a:latin typeface="Times New Roman" pitchFamily="18" charset="0"/>
                <a:cs typeface="Times New Roman" pitchFamily="18" charset="0"/>
              </a:rPr>
            </a:b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47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236562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My response to the situation: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267494"/>
            <a:ext cx="6984776" cy="4876006"/>
          </a:xfrm>
        </p:spPr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give honest account to Law enforcement authority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help accident victim to get justice.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 will also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persuade Manager from company B to plead guilty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and come forward to help Accident victim in getting proper medical care.</a:t>
            </a: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236562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Justification for my answer: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568" y="339502"/>
            <a:ext cx="5832648" cy="5020022"/>
          </a:xfrm>
        </p:spPr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do onto others , what you expect others do to you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’ . So had I been at the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place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of accident victim I would have expected same from others.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Acting on my conscience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giving honest account to Police will provide me deep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satisfaction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boost my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self esteem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thus helping in my career progress.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Telling truth will set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right example for the society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and thus will help in creating better social values.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Punishment for rash driving will act as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deterrent for others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will lead to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responsible social behaviour behind the wheels.</a:t>
            </a: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08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236562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Justification for my answer: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339502"/>
            <a:ext cx="6048672" cy="5020022"/>
          </a:xfrm>
        </p:spPr>
        <p:txBody>
          <a:bodyPr/>
          <a:lstStyle/>
          <a:p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help Police to enforce Law in letter and spirit.</a:t>
            </a:r>
          </a:p>
          <a:p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Adhering to moral ground against prospect of Profit will help 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organization to achieve goodwill of society and customers.</a:t>
            </a:r>
          </a:p>
          <a:p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Goodwill</a:t>
            </a: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achieved by honouring social ethos will help in organizational 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profit in long run.</a:t>
            </a:r>
          </a:p>
          <a:p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My moral stand may also persuade 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Manager of Company B</a:t>
            </a:r>
            <a:r>
              <a:rPr lang="en-IN" sz="1900" dirty="0">
                <a:latin typeface="Times New Roman" pitchFamily="18" charset="0"/>
                <a:cs typeface="Times New Roman" pitchFamily="18" charset="0"/>
              </a:rPr>
              <a:t> to act just and accept his crime and thus I will be able to </a:t>
            </a:r>
            <a:r>
              <a:rPr lang="en-IN" sz="1900" b="1" dirty="0">
                <a:latin typeface="Times New Roman" pitchFamily="18" charset="0"/>
                <a:cs typeface="Times New Roman" pitchFamily="18" charset="0"/>
              </a:rPr>
              <a:t>evolve him as better human being.</a:t>
            </a: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82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236562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Conclusion: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992" y="458763"/>
            <a:ext cx="6532232" cy="5020022"/>
          </a:xfrm>
        </p:spPr>
        <p:txBody>
          <a:bodyPr/>
          <a:lstStyle/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Human values and idea of justice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for innocent are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cornerstone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of humanity.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These values are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sacrosanct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should not be bargained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over other individual interests.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Only by respecting these values we can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achieve better tomorrow and creating ethical Organization.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Thus, I will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adhere to high moral ground and tell honest account of the accident.</a:t>
            </a:r>
          </a:p>
        </p:txBody>
      </p:sp>
    </p:spTree>
    <p:extLst>
      <p:ext uri="{BB962C8B-B14F-4D97-AF65-F5344CB8AC3E}">
        <p14:creationId xmlns:p14="http://schemas.microsoft.com/office/powerpoint/2010/main" val="604303818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10468</TotalTime>
  <Words>605</Words>
  <Application>Microsoft Macintosh PowerPoint</Application>
  <PresentationFormat>On-screen Show (16:9)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Black</vt:lpstr>
      <vt:lpstr>Times New Roman</vt:lpstr>
      <vt:lpstr>Arial</vt:lpstr>
      <vt:lpstr>580TGp_general_light_ani</vt:lpstr>
      <vt:lpstr>Question 11 (Case 3)</vt:lpstr>
      <vt:lpstr>Approach:</vt:lpstr>
      <vt:lpstr>Various stakeholders.</vt:lpstr>
      <vt:lpstr>Explain Problem:</vt:lpstr>
      <vt:lpstr>Explain Ethical Dilemma </vt:lpstr>
      <vt:lpstr>My response to the situation:</vt:lpstr>
      <vt:lpstr>Justification for my answer:</vt:lpstr>
      <vt:lpstr>Justification for my answer:</vt:lpstr>
      <vt:lpstr>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202</cp:revision>
  <cp:lastPrinted>2018-12-14T19:55:49Z</cp:lastPrinted>
  <dcterms:created xsi:type="dcterms:W3CDTF">2017-12-21T11:06:18Z</dcterms:created>
  <dcterms:modified xsi:type="dcterms:W3CDTF">2019-08-18T08:14:28Z</dcterms:modified>
</cp:coreProperties>
</file>