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328" r:id="rId3"/>
    <p:sldId id="356" r:id="rId4"/>
    <p:sldId id="364" r:id="rId5"/>
    <p:sldId id="373" r:id="rId6"/>
    <p:sldId id="357" r:id="rId7"/>
    <p:sldId id="374" r:id="rId8"/>
    <p:sldId id="376" r:id="rId9"/>
    <p:sldId id="375" r:id="rId10"/>
  </p:sldIdLst>
  <p:sldSz cx="9144000" cy="5143500" type="screen16x9"/>
  <p:notesSz cx="6858000" cy="9144000"/>
  <p:defaultTextStyle>
    <a:defPPr>
      <a:defRPr lang="en-I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5" autoAdjust="0"/>
    <p:restoredTop sz="94644"/>
  </p:normalViewPr>
  <p:slideViewPr>
    <p:cSldViewPr>
      <p:cViewPr>
        <p:scale>
          <a:sx n="139" d="100"/>
          <a:sy n="139" d="100"/>
        </p:scale>
        <p:origin x="920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B25E1-3EA9-4390-88F8-CE799CC441E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61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26BAC-A16B-43C1-B8F1-5CCE1CEF22C0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594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4536282"/>
            <a:ext cx="2762250" cy="607219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3529012"/>
            <a:ext cx="6400800" cy="1614488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585787"/>
            <a:ext cx="4743450" cy="3786188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1807369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1"/>
            <a:ext cx="6583363" cy="5450681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0"/>
            <a:ext cx="6372225" cy="530423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191"/>
            <a:ext cx="0" cy="451127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191"/>
            <a:ext cx="0" cy="4655344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191"/>
            <a:ext cx="0" cy="4637484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192"/>
            <a:ext cx="0" cy="4479131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192"/>
            <a:ext cx="0" cy="408741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717403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2012156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1218009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-313928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726281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2077244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1" y="208360"/>
            <a:ext cx="1012825" cy="769144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1820466"/>
            <a:ext cx="1012825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03598"/>
            <a:ext cx="250825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4" y="1191"/>
            <a:ext cx="1012825" cy="176213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3406378"/>
            <a:ext cx="1009650" cy="775097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1826419"/>
            <a:ext cx="1012825" cy="76914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813572"/>
            <a:ext cx="6400800" cy="3429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IN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805363"/>
            <a:ext cx="2133600" cy="235744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805363"/>
            <a:ext cx="2895600" cy="235744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805363"/>
            <a:ext cx="2133600" cy="235744"/>
          </a:xfrm>
        </p:spPr>
        <p:txBody>
          <a:bodyPr/>
          <a:lstStyle>
            <a:lvl1pPr>
              <a:defRPr/>
            </a:lvl1pPr>
          </a:lstStyle>
          <a:p>
            <a:fld id="{D8FD1987-26A8-4C1B-AB67-3393AC7B2EA3}" type="slidenum">
              <a:rPr lang="en-IN"/>
              <a:pPr/>
              <a:t>‹#›</a:t>
            </a:fld>
            <a:endParaRPr lang="en-IN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3536156"/>
            <a:ext cx="131478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IN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1" y="0"/>
            <a:ext cx="1076325" cy="51435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000125"/>
            <a:ext cx="660400" cy="769144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191"/>
            <a:ext cx="0" cy="3178969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1" y="2621756"/>
            <a:ext cx="1012825" cy="769144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413273"/>
            <a:ext cx="8229600" cy="1102519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IN" noProof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1" y="457200"/>
            <a:ext cx="26638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3E79-6717-4136-A829-C7D9F78DACD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61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4079"/>
            <a:ext cx="2057400" cy="435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079"/>
            <a:ext cx="6019800" cy="4350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CDDB-3EC8-4C90-BD3D-FA81D16A5634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218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8ECE4694-2EAD-4539-9BDB-01FB3A121FBD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30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82C49AEF-2E16-48D7-A4BE-1D6DA1A66F7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65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38960FB5-AC9F-4B81-8370-5B0E12DD4DE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34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2E3D97D7-9EEF-442B-A1A1-5A0173DB6676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50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79"/>
            <a:ext cx="8229600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59AE0F1E-400A-4B88-8715-8C1B477C798A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5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9671-8F18-43C7-B1B7-729A03F908F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581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63AAE-1910-4D0D-9E41-1D73F5429B20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78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3973-9FE5-4AE5-902E-E909A19B0528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3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AF525-620F-432A-8876-182F9B467ED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87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43EAE-732B-490A-A2BC-CC1CAA86787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21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3DA8B-BBF8-4CC5-A004-F9928BEAF81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9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1A001-100C-4319-BCB0-F2C42547783C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71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522D7-4AF5-4918-AB0B-AC5D98BF1F72}" type="slidenum">
              <a:rPr lang="en-IN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93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7144"/>
            <a:ext cx="9156700" cy="5154216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4125516"/>
            <a:ext cx="1441451" cy="1019175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1"/>
            <a:ext cx="0" cy="4432697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51244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1"/>
            <a:ext cx="0" cy="5145881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5156597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291704"/>
            <a:ext cx="0" cy="4864894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464344"/>
            <a:ext cx="0" cy="4692254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579835"/>
            <a:ext cx="0" cy="45767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675085"/>
            <a:ext cx="0" cy="448151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281238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422253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2579290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1735931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-892969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315119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019300"/>
            <a:ext cx="1128712" cy="809625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4" y="3702844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6" y="2856310"/>
            <a:ext cx="1128713" cy="8096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4548188"/>
            <a:ext cx="1128712" cy="597694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303610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9" y="3704035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9" y="1175147"/>
            <a:ext cx="1120775" cy="8096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FA68A7-7087-486C-B5A8-8AA03A7F7AF2}" type="slidenum">
              <a:rPr lang="en-IN"/>
              <a:pPr/>
              <a:t>‹#›</a:t>
            </a:fld>
            <a:endParaRPr lang="en-IN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1"/>
            <a:ext cx="5105400" cy="554831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44079"/>
            <a:ext cx="8229600" cy="695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1" y="-285750"/>
            <a:ext cx="2417763" cy="149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4294585"/>
            <a:ext cx="1223962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164554"/>
            <a:ext cx="8229600" cy="695325"/>
          </a:xfrm>
        </p:spPr>
        <p:txBody>
          <a:bodyPr/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uestion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11 (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29" y="411510"/>
            <a:ext cx="9120871" cy="4752528"/>
          </a:xfrm>
        </p:spPr>
        <p:txBody>
          <a:bodyPr/>
          <a:lstStyle/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Q12. You are the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of a spare parts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company A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and you have to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negotiate a deal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with the manager of a large manufacturing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company B.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deal is highly competitive and sealing the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deal is critical for your company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The deal is being worked out over a dinner. After dinner the manager of manufacturing company B offered to drop you to the hotel in his car. On the way to hotel he happens to hit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motorcycle injuring the motorcyclist badly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You know the manager was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driving fast and thus lost control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The law enforcement officer comes to investigate the issue and you are the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sole eyewitness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to it. Knowing the strict laws pertaining to road accidents you are aware that your honest account of the incident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would lead to the prosecution of the manager and as a consequence the deal is likely to be jeopardised, which is of immense importance to your company.</a:t>
            </a:r>
          </a:p>
          <a:p>
            <a:pPr marL="0" indent="0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dilemmas you face?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What will be your 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response to the situation?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(250 Words, 20) </a:t>
            </a:r>
          </a:p>
        </p:txBody>
      </p:sp>
    </p:spTree>
    <p:extLst>
      <p:ext uri="{BB962C8B-B14F-4D97-AF65-F5344CB8AC3E}">
        <p14:creationId xmlns:p14="http://schemas.microsoft.com/office/powerpoint/2010/main" val="9531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10501"/>
            <a:ext cx="8229600" cy="695325"/>
          </a:xfrm>
        </p:spPr>
        <p:txBody>
          <a:bodyPr/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Approach: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7534"/>
            <a:ext cx="2808312" cy="437448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Page 1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Identify   stakeholders. </a:t>
            </a:r>
          </a:p>
          <a:p>
            <a:pPr marL="457200" indent="-457200">
              <a:buAutoNum type="arabicPeriod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Explain Problem.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Explain Ethical Dilemma.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 bwMode="gray">
          <a:xfrm>
            <a:off x="3073804" y="636974"/>
            <a:ext cx="2808312" cy="43744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IN" sz="2400" b="1" kern="0" dirty="0" smtClean="0">
                <a:latin typeface="Times New Roman" pitchFamily="18" charset="0"/>
                <a:cs typeface="Times New Roman" pitchFamily="18" charset="0"/>
              </a:rPr>
              <a:t>Page 2.</a:t>
            </a:r>
            <a:endParaRPr lang="en-IN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kern="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kern="0" dirty="0" smtClean="0">
                <a:latin typeface="Times New Roman" pitchFamily="18" charset="0"/>
                <a:cs typeface="Times New Roman" pitchFamily="18" charset="0"/>
              </a:rPr>
              <a:t>. My response to the situation and justification.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gray">
          <a:xfrm>
            <a:off x="6108902" y="632382"/>
            <a:ext cx="2808312" cy="437448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IN" sz="2400" b="1" kern="0" dirty="0" smtClean="0">
                <a:latin typeface="Times New Roman" pitchFamily="18" charset="0"/>
                <a:cs typeface="Times New Roman" pitchFamily="18" charset="0"/>
              </a:rPr>
              <a:t>Page 3</a:t>
            </a:r>
            <a:endParaRPr lang="en-IN" sz="2400" kern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IN" sz="2400" kern="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sz="2400" kern="0" dirty="0" smtClean="0">
                <a:latin typeface="Times New Roman" pitchFamily="18" charset="0"/>
                <a:cs typeface="Times New Roman" pitchFamily="18" charset="0"/>
              </a:rPr>
              <a:t>. conclude. </a:t>
            </a:r>
            <a:endParaRPr lang="en-IN" sz="24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Various stakeholders.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483518"/>
            <a:ext cx="7848872" cy="43744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Myself.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Organization.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Victim.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Manager of company B.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Law enforcement Authority.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Society.</a:t>
            </a: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0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Problem: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493" y="602779"/>
            <a:ext cx="6590755" cy="4374486"/>
          </a:xfrm>
        </p:spPr>
        <p:txBody>
          <a:bodyPr/>
          <a:lstStyle/>
          <a:p>
            <a:pPr marL="0" indent="0"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 being Manager of a company who have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professional duty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safeguard and promote interest of the organization, and I am also being Ethical and responsible human being.</a:t>
            </a:r>
          </a:p>
          <a:p>
            <a:pPr marL="0" indent="0" algn="just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should be right course of action when both of the values comes in conflict with each other.</a:t>
            </a:r>
          </a:p>
          <a:p>
            <a:pPr marL="0" indent="0"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3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29" y="-92546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Ethical Dilemma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843558"/>
            <a:ext cx="7848872" cy="437448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Professional values Vs. Human Values: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 Professional values calls for protecting interest of organization, which may be in jeopardy if I give honest account of the incidence.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Human values calls for standing for justice for accident victim.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Organizational Success Vs. Personal conscience.</a:t>
            </a:r>
          </a:p>
          <a:p>
            <a:pPr marL="457200" indent="-457200">
              <a:buAutoNum type="arabicPeriod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71900"/>
            <a:ext cx="971600" cy="9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47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68" y="-236562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 response to the situation: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267494"/>
            <a:ext cx="6984776" cy="4876006"/>
          </a:xfrm>
        </p:spPr>
        <p:txBody>
          <a:bodyPr/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 will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give honest account to Law enforcement authority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help accident victim to get justice.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 will also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persuade Manager from company B to plead guilty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come forward to help Accident victim in getting proper medical care.</a:t>
            </a:r>
          </a:p>
        </p:txBody>
      </p:sp>
    </p:spTree>
    <p:extLst>
      <p:ext uri="{BB962C8B-B14F-4D97-AF65-F5344CB8AC3E}">
        <p14:creationId xmlns:p14="http://schemas.microsoft.com/office/powerpoint/2010/main" val="20140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68" y="-236562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Justification for my answer: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68" y="339502"/>
            <a:ext cx="5832648" cy="5020022"/>
          </a:xfrm>
        </p:spPr>
        <p:txBody>
          <a:bodyPr/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do onto others , what you expect others do to you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’ . So had I been at 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place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accident victim I would have expected same from others.</a:t>
            </a: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Acting on my conscience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giving honest account to Police will provide me deep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boost my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self esteem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thus helping in my career progress.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Telling truth will set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right example for the society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thus will help in creating better social values.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Punishment for rash driving will act as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deterrent for others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will lead to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responsible social behaviour behind the wheels.</a:t>
            </a: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8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68" y="-236562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Justification for my answer: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339502"/>
            <a:ext cx="6048672" cy="5020022"/>
          </a:xfrm>
        </p:spPr>
        <p:txBody>
          <a:bodyPr/>
          <a:lstStyle/>
          <a:p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help Police to enforce Law in letter and spirit.</a:t>
            </a:r>
          </a:p>
          <a:p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Adhering to moral ground against prospect of Profit will help 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organization to achieve goodwill of society and customers.</a:t>
            </a:r>
          </a:p>
          <a:p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Goodwill</a:t>
            </a: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achieved by honouring social ethos will help in organizational 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profit in long run.</a:t>
            </a:r>
          </a:p>
          <a:p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My moral stand may also persuade 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Manager of Company B</a:t>
            </a: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to act just and accept his crime and thus I will be able to 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evolve him as better human being.</a:t>
            </a: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2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68" y="-236562"/>
            <a:ext cx="8229600" cy="695325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Conclusion: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92" y="458763"/>
            <a:ext cx="6532232" cy="5020022"/>
          </a:xfrm>
        </p:spPr>
        <p:txBody>
          <a:bodyPr/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 values and idea of justice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for innocent are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cornerstone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of humanity.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These values are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sacrosanct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should not be bargained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over other individual interests.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Only by respecting these values we can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achieve better tomorrow and creating ethical Organization.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Thus, I will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adhere to high moral ground and tell honest account of the accident.</a:t>
            </a:r>
          </a:p>
        </p:txBody>
      </p:sp>
    </p:spTree>
    <p:extLst>
      <p:ext uri="{BB962C8B-B14F-4D97-AF65-F5344CB8AC3E}">
        <p14:creationId xmlns:p14="http://schemas.microsoft.com/office/powerpoint/2010/main" val="604303818"/>
      </p:ext>
    </p:extLst>
  </p:cSld>
  <p:clrMapOvr>
    <a:masterClrMapping/>
  </p:clrMapOvr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10468</TotalTime>
  <Words>605</Words>
  <Application>Microsoft Macintosh PowerPoint</Application>
  <PresentationFormat>On-screen Show (16:9)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Black</vt:lpstr>
      <vt:lpstr>Times New Roman</vt:lpstr>
      <vt:lpstr>Arial</vt:lpstr>
      <vt:lpstr>580TGp_general_light_ani</vt:lpstr>
      <vt:lpstr>Question 11 (Case 3)</vt:lpstr>
      <vt:lpstr>Approach:</vt:lpstr>
      <vt:lpstr>Various stakeholders.</vt:lpstr>
      <vt:lpstr>Explain Problem:</vt:lpstr>
      <vt:lpstr>Explain Ethical Dilemma </vt:lpstr>
      <vt:lpstr>My response to the situation:</vt:lpstr>
      <vt:lpstr>Justification for my answer:</vt:lpstr>
      <vt:lpstr>Justification for my answer:</vt:lpstr>
      <vt:lpstr>Conclusion: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PowerTemplate</dc:title>
  <dc:creator>shagun</dc:creator>
  <cp:lastModifiedBy>Microsoft Office User</cp:lastModifiedBy>
  <cp:revision>202</cp:revision>
  <cp:lastPrinted>2018-12-14T19:55:49Z</cp:lastPrinted>
  <dcterms:created xsi:type="dcterms:W3CDTF">2017-12-21T11:06:18Z</dcterms:created>
  <dcterms:modified xsi:type="dcterms:W3CDTF">2019-08-18T08:14:28Z</dcterms:modified>
</cp:coreProperties>
</file>