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91" r:id="rId2"/>
    <p:sldId id="328" r:id="rId3"/>
    <p:sldId id="356" r:id="rId4"/>
    <p:sldId id="364" r:id="rId5"/>
    <p:sldId id="357" r:id="rId6"/>
    <p:sldId id="369" r:id="rId7"/>
    <p:sldId id="370" r:id="rId8"/>
  </p:sldIdLst>
  <p:sldSz cx="9144000" cy="5143500" type="screen16x9"/>
  <p:notesSz cx="6858000" cy="9144000"/>
  <p:defaultTextStyle>
    <a:defPPr>
      <a:defRPr lang="en-IN"/>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58D"/>
    <a:srgbClr val="808080"/>
    <a:srgbClr val="FCFCFC"/>
    <a:srgbClr val="E8E8E8"/>
    <a:srgbClr val="FFD84B"/>
    <a:srgbClr val="FFFFFF"/>
    <a:srgbClr val="CC3300"/>
    <a:srgbClr val="FFC3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95" autoAdjust="0"/>
    <p:restoredTop sz="95833"/>
  </p:normalViewPr>
  <p:slideViewPr>
    <p:cSldViewPr>
      <p:cViewPr>
        <p:scale>
          <a:sx n="139" d="100"/>
          <a:sy n="139" d="100"/>
        </p:scale>
        <p:origin x="920" y="352"/>
      </p:cViewPr>
      <p:guideLst>
        <p:guide orient="horz" pos="162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IN"/>
          </a:p>
        </p:txBody>
      </p:sp>
      <p:sp>
        <p:nvSpPr>
          <p:cNvPr id="4608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IN"/>
          </a:p>
        </p:txBody>
      </p:sp>
      <p:sp>
        <p:nvSpPr>
          <p:cNvPr id="4608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IN"/>
          </a:p>
        </p:txBody>
      </p:sp>
      <p:sp>
        <p:nvSpPr>
          <p:cNvPr id="4608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45B25E1-3EA9-4390-88F8-CE799CC441E6}" type="slidenum">
              <a:rPr lang="en-IN"/>
              <a:pPr/>
              <a:t>‹#›</a:t>
            </a:fld>
            <a:endParaRPr lang="en-IN"/>
          </a:p>
        </p:txBody>
      </p:sp>
    </p:spTree>
    <p:extLst>
      <p:ext uri="{BB962C8B-B14F-4D97-AF65-F5344CB8AC3E}">
        <p14:creationId xmlns:p14="http://schemas.microsoft.com/office/powerpoint/2010/main" val="326261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IN"/>
          </a:p>
        </p:txBody>
      </p:sp>
      <p:sp>
        <p:nvSpPr>
          <p:cNvPr id="81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IN"/>
          </a:p>
        </p:txBody>
      </p:sp>
      <p:sp>
        <p:nvSpPr>
          <p:cNvPr id="819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IN" smtClean="0"/>
              <a:t>Click to edit Master text styles</a:t>
            </a:r>
          </a:p>
          <a:p>
            <a:pPr lvl="1"/>
            <a:r>
              <a:rPr lang="en-IN" smtClean="0"/>
              <a:t>Second level</a:t>
            </a:r>
          </a:p>
          <a:p>
            <a:pPr lvl="2"/>
            <a:r>
              <a:rPr lang="en-IN" smtClean="0"/>
              <a:t>Third level</a:t>
            </a:r>
          </a:p>
          <a:p>
            <a:pPr lvl="3"/>
            <a:r>
              <a:rPr lang="en-IN" smtClean="0"/>
              <a:t>Fourth level</a:t>
            </a:r>
          </a:p>
          <a:p>
            <a:pPr lvl="4"/>
            <a:r>
              <a:rPr lang="en-IN"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IN"/>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DB26BAC-A16B-43C1-B8F1-5CCE1CEF22C0}" type="slidenum">
              <a:rPr lang="en-IN"/>
              <a:pPr/>
              <a:t>‹#›</a:t>
            </a:fld>
            <a:endParaRPr lang="en-IN"/>
          </a:p>
        </p:txBody>
      </p:sp>
    </p:spTree>
    <p:extLst>
      <p:ext uri="{BB962C8B-B14F-4D97-AF65-F5344CB8AC3E}">
        <p14:creationId xmlns:p14="http://schemas.microsoft.com/office/powerpoint/2010/main" val="54559435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3112" name="Freeform 40"/>
          <p:cNvSpPr>
            <a:spLocks/>
          </p:cNvSpPr>
          <p:nvPr/>
        </p:nvSpPr>
        <p:spPr bwMode="gray">
          <a:xfrm>
            <a:off x="0" y="4536282"/>
            <a:ext cx="2762250" cy="607219"/>
          </a:xfrm>
          <a:custGeom>
            <a:avLst/>
            <a:gdLst>
              <a:gd name="T0" fmla="*/ 0 w 1740"/>
              <a:gd name="T1" fmla="*/ 0 h 510"/>
              <a:gd name="T2" fmla="*/ 0 w 1740"/>
              <a:gd name="T3" fmla="*/ 510 h 510"/>
              <a:gd name="T4" fmla="*/ 1740 w 1740"/>
              <a:gd name="T5" fmla="*/ 510 h 510"/>
              <a:gd name="T6" fmla="*/ 1595 w 1740"/>
              <a:gd name="T7" fmla="*/ 30 h 510"/>
              <a:gd name="T8" fmla="*/ 0 w 1740"/>
              <a:gd name="T9" fmla="*/ 0 h 510"/>
            </a:gdLst>
            <a:ahLst/>
            <a:cxnLst>
              <a:cxn ang="0">
                <a:pos x="T0" y="T1"/>
              </a:cxn>
              <a:cxn ang="0">
                <a:pos x="T2" y="T3"/>
              </a:cxn>
              <a:cxn ang="0">
                <a:pos x="T4" y="T5"/>
              </a:cxn>
              <a:cxn ang="0">
                <a:pos x="T6" y="T7"/>
              </a:cxn>
              <a:cxn ang="0">
                <a:pos x="T8" y="T9"/>
              </a:cxn>
            </a:cxnLst>
            <a:rect l="0" t="0" r="r" b="b"/>
            <a:pathLst>
              <a:path w="1740" h="510">
                <a:moveTo>
                  <a:pt x="0" y="0"/>
                </a:moveTo>
                <a:lnTo>
                  <a:pt x="0" y="510"/>
                </a:lnTo>
                <a:cubicBezTo>
                  <a:pt x="0" y="510"/>
                  <a:pt x="870" y="510"/>
                  <a:pt x="1740" y="510"/>
                </a:cubicBezTo>
                <a:cubicBezTo>
                  <a:pt x="1650" y="258"/>
                  <a:pt x="1595" y="30"/>
                  <a:pt x="1595" y="30"/>
                </a:cubicBezTo>
                <a:cubicBezTo>
                  <a:pt x="798" y="54"/>
                  <a:pt x="0" y="0"/>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3" name="Freeform 41"/>
          <p:cNvSpPr>
            <a:spLocks/>
          </p:cNvSpPr>
          <p:nvPr/>
        </p:nvSpPr>
        <p:spPr bwMode="gray">
          <a:xfrm>
            <a:off x="2590800" y="3529012"/>
            <a:ext cx="6400800" cy="1614488"/>
          </a:xfrm>
          <a:custGeom>
            <a:avLst/>
            <a:gdLst>
              <a:gd name="T0" fmla="*/ 1116 w 4032"/>
              <a:gd name="T1" fmla="*/ 0 h 1356"/>
              <a:gd name="T2" fmla="*/ 3840 w 4032"/>
              <a:gd name="T3" fmla="*/ 636 h 1356"/>
              <a:gd name="T4" fmla="*/ 4032 w 4032"/>
              <a:gd name="T5" fmla="*/ 1356 h 1356"/>
              <a:gd name="T6" fmla="*/ 288 w 4032"/>
              <a:gd name="T7" fmla="*/ 1356 h 1356"/>
              <a:gd name="T8" fmla="*/ 0 w 4032"/>
              <a:gd name="T9" fmla="*/ 828 h 1356"/>
              <a:gd name="T10" fmla="*/ 1116 w 4032"/>
              <a:gd name="T11" fmla="*/ 0 h 1356"/>
            </a:gdLst>
            <a:ahLst/>
            <a:cxnLst>
              <a:cxn ang="0">
                <a:pos x="T0" y="T1"/>
              </a:cxn>
              <a:cxn ang="0">
                <a:pos x="T2" y="T3"/>
              </a:cxn>
              <a:cxn ang="0">
                <a:pos x="T4" y="T5"/>
              </a:cxn>
              <a:cxn ang="0">
                <a:pos x="T6" y="T7"/>
              </a:cxn>
              <a:cxn ang="0">
                <a:pos x="T8" y="T9"/>
              </a:cxn>
              <a:cxn ang="0">
                <a:pos x="T10" y="T11"/>
              </a:cxn>
            </a:cxnLst>
            <a:rect l="0" t="0" r="r" b="b"/>
            <a:pathLst>
              <a:path w="4032" h="1356">
                <a:moveTo>
                  <a:pt x="1116" y="0"/>
                </a:moveTo>
                <a:cubicBezTo>
                  <a:pt x="2370" y="1254"/>
                  <a:pt x="3840" y="636"/>
                  <a:pt x="3840" y="636"/>
                </a:cubicBezTo>
                <a:cubicBezTo>
                  <a:pt x="4032" y="966"/>
                  <a:pt x="4032" y="1356"/>
                  <a:pt x="4032" y="1356"/>
                </a:cubicBezTo>
                <a:cubicBezTo>
                  <a:pt x="4032" y="1356"/>
                  <a:pt x="2160" y="1356"/>
                  <a:pt x="288" y="1356"/>
                </a:cubicBezTo>
                <a:cubicBezTo>
                  <a:pt x="120" y="1140"/>
                  <a:pt x="0" y="828"/>
                  <a:pt x="0" y="828"/>
                </a:cubicBezTo>
                <a:lnTo>
                  <a:pt x="1116" y="0"/>
                </a:ln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4" name="Freeform 42"/>
          <p:cNvSpPr>
            <a:spLocks/>
          </p:cNvSpPr>
          <p:nvPr/>
        </p:nvSpPr>
        <p:spPr bwMode="gray">
          <a:xfrm>
            <a:off x="4400550" y="585787"/>
            <a:ext cx="4743450" cy="3786188"/>
          </a:xfrm>
          <a:custGeom>
            <a:avLst/>
            <a:gdLst>
              <a:gd name="T0" fmla="*/ 510 w 2988"/>
              <a:gd name="T1" fmla="*/ 1098 h 3180"/>
              <a:gd name="T2" fmla="*/ 2280 w 2988"/>
              <a:gd name="T3" fmla="*/ 0 h 3180"/>
              <a:gd name="T4" fmla="*/ 2988 w 2988"/>
              <a:gd name="T5" fmla="*/ 342 h 3180"/>
              <a:gd name="T6" fmla="*/ 2988 w 2988"/>
              <a:gd name="T7" fmla="*/ 2772 h 3180"/>
              <a:gd name="T8" fmla="*/ 1452 w 2988"/>
              <a:gd name="T9" fmla="*/ 3060 h 3180"/>
              <a:gd name="T10" fmla="*/ 0 w 2988"/>
              <a:gd name="T11" fmla="*/ 2406 h 3180"/>
              <a:gd name="T12" fmla="*/ 510 w 2988"/>
              <a:gd name="T13" fmla="*/ 1098 h 3180"/>
            </a:gdLst>
            <a:ahLst/>
            <a:cxnLst>
              <a:cxn ang="0">
                <a:pos x="T0" y="T1"/>
              </a:cxn>
              <a:cxn ang="0">
                <a:pos x="T2" y="T3"/>
              </a:cxn>
              <a:cxn ang="0">
                <a:pos x="T4" y="T5"/>
              </a:cxn>
              <a:cxn ang="0">
                <a:pos x="T6" y="T7"/>
              </a:cxn>
              <a:cxn ang="0">
                <a:pos x="T8" y="T9"/>
              </a:cxn>
              <a:cxn ang="0">
                <a:pos x="T10" y="T11"/>
              </a:cxn>
              <a:cxn ang="0">
                <a:pos x="T12" y="T13"/>
              </a:cxn>
            </a:cxnLst>
            <a:rect l="0" t="0" r="r" b="b"/>
            <a:pathLst>
              <a:path w="2988" h="3180">
                <a:moveTo>
                  <a:pt x="510" y="1098"/>
                </a:moveTo>
                <a:cubicBezTo>
                  <a:pt x="1710" y="840"/>
                  <a:pt x="2280" y="0"/>
                  <a:pt x="2280" y="0"/>
                </a:cubicBezTo>
                <a:cubicBezTo>
                  <a:pt x="2700" y="96"/>
                  <a:pt x="2988" y="342"/>
                  <a:pt x="2988" y="342"/>
                </a:cubicBezTo>
                <a:lnTo>
                  <a:pt x="2988" y="2772"/>
                </a:lnTo>
                <a:cubicBezTo>
                  <a:pt x="2988" y="2772"/>
                  <a:pt x="2202" y="3180"/>
                  <a:pt x="1452" y="3060"/>
                </a:cubicBezTo>
                <a:cubicBezTo>
                  <a:pt x="636" y="2940"/>
                  <a:pt x="0" y="2406"/>
                  <a:pt x="0" y="2406"/>
                </a:cubicBezTo>
                <a:lnTo>
                  <a:pt x="510" y="1098"/>
                </a:lnTo>
                <a:close/>
              </a:path>
            </a:pathLst>
          </a:cu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5" name="Freeform 43"/>
          <p:cNvSpPr>
            <a:spLocks/>
          </p:cNvSpPr>
          <p:nvPr/>
        </p:nvSpPr>
        <p:spPr bwMode="gray">
          <a:xfrm>
            <a:off x="4800600" y="0"/>
            <a:ext cx="3276600" cy="1807369"/>
          </a:xfrm>
          <a:custGeom>
            <a:avLst/>
            <a:gdLst>
              <a:gd name="T0" fmla="*/ 0 w 2064"/>
              <a:gd name="T1" fmla="*/ 0 h 1518"/>
              <a:gd name="T2" fmla="*/ 276 w 2064"/>
              <a:gd name="T3" fmla="*/ 1518 h 1518"/>
              <a:gd name="T4" fmla="*/ 2064 w 2064"/>
              <a:gd name="T5" fmla="*/ 0 h 1518"/>
              <a:gd name="T6" fmla="*/ 0 w 2064"/>
              <a:gd name="T7" fmla="*/ 0 h 1518"/>
            </a:gdLst>
            <a:ahLst/>
            <a:cxnLst>
              <a:cxn ang="0">
                <a:pos x="T0" y="T1"/>
              </a:cxn>
              <a:cxn ang="0">
                <a:pos x="T2" y="T3"/>
              </a:cxn>
              <a:cxn ang="0">
                <a:pos x="T4" y="T5"/>
              </a:cxn>
              <a:cxn ang="0">
                <a:pos x="T6" y="T7"/>
              </a:cxn>
            </a:cxnLst>
            <a:rect l="0" t="0" r="r" b="b"/>
            <a:pathLst>
              <a:path w="2064" h="1518">
                <a:moveTo>
                  <a:pt x="0" y="0"/>
                </a:moveTo>
                <a:cubicBezTo>
                  <a:pt x="0" y="0"/>
                  <a:pt x="138" y="759"/>
                  <a:pt x="276" y="1518"/>
                </a:cubicBezTo>
                <a:cubicBezTo>
                  <a:pt x="1518" y="1194"/>
                  <a:pt x="2064" y="0"/>
                  <a:pt x="2064" y="0"/>
                </a:cubicBezTo>
                <a:lnTo>
                  <a:pt x="0" y="0"/>
                </a:lnTo>
                <a:close/>
              </a:path>
            </a:pathLst>
          </a:cu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51" name="Freeform 79"/>
          <p:cNvSpPr>
            <a:spLocks/>
          </p:cNvSpPr>
          <p:nvPr/>
        </p:nvSpPr>
        <p:spPr bwMode="gray">
          <a:xfrm>
            <a:off x="1" y="1"/>
            <a:ext cx="6583363" cy="5450681"/>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7" name="Freeform 45"/>
          <p:cNvSpPr>
            <a:spLocks/>
          </p:cNvSpPr>
          <p:nvPr/>
        </p:nvSpPr>
        <p:spPr bwMode="gray">
          <a:xfrm>
            <a:off x="1" y="0"/>
            <a:ext cx="6372225" cy="5304235"/>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gradFill rotWithShape="1">
            <a:gsLst>
              <a:gs pos="0">
                <a:schemeClr val="bg1">
                  <a:gamma/>
                  <a:tint val="25490"/>
                  <a:invGamma/>
                </a:schemeClr>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9" name="Line 47"/>
          <p:cNvSpPr>
            <a:spLocks noChangeShapeType="1"/>
          </p:cNvSpPr>
          <p:nvPr/>
        </p:nvSpPr>
        <p:spPr bwMode="gray">
          <a:xfrm>
            <a:off x="250825" y="1191"/>
            <a:ext cx="0" cy="451127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0" name="Line 48"/>
          <p:cNvSpPr>
            <a:spLocks noChangeShapeType="1"/>
          </p:cNvSpPr>
          <p:nvPr/>
        </p:nvSpPr>
        <p:spPr bwMode="gray">
          <a:xfrm>
            <a:off x="1293813" y="1191"/>
            <a:ext cx="0" cy="4655344"/>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1" name="Line 49"/>
          <p:cNvSpPr>
            <a:spLocks noChangeShapeType="1"/>
          </p:cNvSpPr>
          <p:nvPr/>
        </p:nvSpPr>
        <p:spPr bwMode="gray">
          <a:xfrm>
            <a:off x="2338388" y="1191"/>
            <a:ext cx="0" cy="4637484"/>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2" name="Line 50"/>
          <p:cNvSpPr>
            <a:spLocks noChangeShapeType="1"/>
          </p:cNvSpPr>
          <p:nvPr/>
        </p:nvSpPr>
        <p:spPr bwMode="gray">
          <a:xfrm>
            <a:off x="3382963" y="1192"/>
            <a:ext cx="0" cy="4479131"/>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3" name="Line 51"/>
          <p:cNvSpPr>
            <a:spLocks noChangeShapeType="1"/>
          </p:cNvSpPr>
          <p:nvPr/>
        </p:nvSpPr>
        <p:spPr bwMode="gray">
          <a:xfrm>
            <a:off x="4427538" y="1192"/>
            <a:ext cx="0" cy="408741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5" name="Line 53"/>
          <p:cNvSpPr>
            <a:spLocks noChangeShapeType="1"/>
          </p:cNvSpPr>
          <p:nvPr/>
        </p:nvSpPr>
        <p:spPr bwMode="gray">
          <a:xfrm rot="5400000">
            <a:off x="2913063" y="-2717403"/>
            <a:ext cx="0" cy="581342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6" name="Line 54"/>
          <p:cNvSpPr>
            <a:spLocks noChangeShapeType="1"/>
          </p:cNvSpPr>
          <p:nvPr/>
        </p:nvSpPr>
        <p:spPr bwMode="gray">
          <a:xfrm rot="5400000">
            <a:off x="3006725" y="-2012156"/>
            <a:ext cx="0" cy="6000750"/>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7" name="Line 55"/>
          <p:cNvSpPr>
            <a:spLocks noChangeShapeType="1"/>
          </p:cNvSpPr>
          <p:nvPr/>
        </p:nvSpPr>
        <p:spPr bwMode="gray">
          <a:xfrm rot="5400000">
            <a:off x="3011488" y="-1218009"/>
            <a:ext cx="0" cy="601027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8" name="Line 56"/>
          <p:cNvSpPr>
            <a:spLocks noChangeShapeType="1"/>
          </p:cNvSpPr>
          <p:nvPr/>
        </p:nvSpPr>
        <p:spPr bwMode="gray">
          <a:xfrm rot="5400000">
            <a:off x="2907507" y="-313928"/>
            <a:ext cx="0" cy="58023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9" name="Line 57"/>
          <p:cNvSpPr>
            <a:spLocks noChangeShapeType="1"/>
          </p:cNvSpPr>
          <p:nvPr/>
        </p:nvSpPr>
        <p:spPr bwMode="gray">
          <a:xfrm rot="5400000">
            <a:off x="2666207" y="726281"/>
            <a:ext cx="0" cy="53197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30" name="Line 58"/>
          <p:cNvSpPr>
            <a:spLocks noChangeShapeType="1"/>
          </p:cNvSpPr>
          <p:nvPr/>
        </p:nvSpPr>
        <p:spPr bwMode="gray">
          <a:xfrm rot="5400000">
            <a:off x="2115344" y="2077244"/>
            <a:ext cx="0" cy="421798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31" name="Rectangle 59"/>
          <p:cNvSpPr>
            <a:spLocks noChangeArrowheads="1"/>
          </p:cNvSpPr>
          <p:nvPr/>
        </p:nvSpPr>
        <p:spPr bwMode="gray">
          <a:xfrm>
            <a:off x="2362201" y="208360"/>
            <a:ext cx="1012825" cy="769144"/>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2" name="Rectangle 60"/>
          <p:cNvSpPr>
            <a:spLocks noChangeArrowheads="1"/>
          </p:cNvSpPr>
          <p:nvPr/>
        </p:nvSpPr>
        <p:spPr bwMode="gray">
          <a:xfrm>
            <a:off x="285750" y="1820466"/>
            <a:ext cx="1012825"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3" name="Rectangle 61"/>
          <p:cNvSpPr>
            <a:spLocks noChangeArrowheads="1"/>
          </p:cNvSpPr>
          <p:nvPr/>
        </p:nvSpPr>
        <p:spPr bwMode="gray">
          <a:xfrm>
            <a:off x="1" y="203598"/>
            <a:ext cx="250825"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4" name="Rectangle 62"/>
          <p:cNvSpPr>
            <a:spLocks noChangeArrowheads="1"/>
          </p:cNvSpPr>
          <p:nvPr/>
        </p:nvSpPr>
        <p:spPr bwMode="gray">
          <a:xfrm>
            <a:off x="1331914" y="1191"/>
            <a:ext cx="1012825" cy="176213"/>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6" name="Freeform 64"/>
          <p:cNvSpPr>
            <a:spLocks/>
          </p:cNvSpPr>
          <p:nvPr/>
        </p:nvSpPr>
        <p:spPr bwMode="gray">
          <a:xfrm>
            <a:off x="2365375" y="3406378"/>
            <a:ext cx="1009650" cy="775097"/>
          </a:xfrm>
          <a:custGeom>
            <a:avLst/>
            <a:gdLst>
              <a:gd name="T0" fmla="*/ 0 w 636"/>
              <a:gd name="T1" fmla="*/ 0 h 651"/>
              <a:gd name="T2" fmla="*/ 0 w 636"/>
              <a:gd name="T3" fmla="*/ 645 h 651"/>
              <a:gd name="T4" fmla="*/ 636 w 636"/>
              <a:gd name="T5" fmla="*/ 651 h 651"/>
              <a:gd name="T6" fmla="*/ 632 w 636"/>
              <a:gd name="T7" fmla="*/ 0 h 651"/>
              <a:gd name="T8" fmla="*/ 0 w 636"/>
              <a:gd name="T9" fmla="*/ 0 h 651"/>
            </a:gdLst>
            <a:ahLst/>
            <a:cxnLst>
              <a:cxn ang="0">
                <a:pos x="T0" y="T1"/>
              </a:cxn>
              <a:cxn ang="0">
                <a:pos x="T2" y="T3"/>
              </a:cxn>
              <a:cxn ang="0">
                <a:pos x="T4" y="T5"/>
              </a:cxn>
              <a:cxn ang="0">
                <a:pos x="T6" y="T7"/>
              </a:cxn>
              <a:cxn ang="0">
                <a:pos x="T8" y="T9"/>
              </a:cxn>
            </a:cxnLst>
            <a:rect l="0" t="0" r="r" b="b"/>
            <a:pathLst>
              <a:path w="636" h="651">
                <a:moveTo>
                  <a:pt x="0" y="0"/>
                </a:moveTo>
                <a:lnTo>
                  <a:pt x="0" y="645"/>
                </a:lnTo>
                <a:lnTo>
                  <a:pt x="636" y="651"/>
                </a:lnTo>
                <a:lnTo>
                  <a:pt x="632" y="0"/>
                </a:lnTo>
                <a:lnTo>
                  <a:pt x="0" y="0"/>
                </a:lnTo>
                <a:close/>
              </a:path>
            </a:pathLst>
          </a:custGeom>
          <a:solidFill>
            <a:srgbClr val="FFFFFF">
              <a:alpha val="39999"/>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03" name="Rectangle 31"/>
          <p:cNvSpPr>
            <a:spLocks noChangeArrowheads="1"/>
          </p:cNvSpPr>
          <p:nvPr/>
        </p:nvSpPr>
        <p:spPr bwMode="gray">
          <a:xfrm>
            <a:off x="285750" y="1826419"/>
            <a:ext cx="1012825" cy="769144"/>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075" name="Rectangle 3"/>
          <p:cNvSpPr>
            <a:spLocks noGrp="1" noChangeArrowheads="1"/>
          </p:cNvSpPr>
          <p:nvPr>
            <p:ph type="subTitle" idx="1"/>
          </p:nvPr>
        </p:nvSpPr>
        <p:spPr>
          <a:xfrm>
            <a:off x="333375" y="3813572"/>
            <a:ext cx="6400800" cy="342900"/>
          </a:xfrm>
        </p:spPr>
        <p:txBody>
          <a:bodyPr/>
          <a:lstStyle>
            <a:lvl1pPr marL="0" indent="0">
              <a:buFontTx/>
              <a:buNone/>
              <a:defRPr sz="1600">
                <a:latin typeface="Times New Roman" pitchFamily="18" charset="0"/>
              </a:defRPr>
            </a:lvl1pPr>
          </a:lstStyle>
          <a:p>
            <a:pPr lvl="0"/>
            <a:r>
              <a:rPr lang="en-US" noProof="0" smtClean="0"/>
              <a:t>Click to edit Master subtitle style</a:t>
            </a:r>
            <a:endParaRPr lang="en-IN" noProof="0" smtClean="0"/>
          </a:p>
        </p:txBody>
      </p:sp>
      <p:sp>
        <p:nvSpPr>
          <p:cNvPr id="3076" name="Rectangle 4"/>
          <p:cNvSpPr>
            <a:spLocks noGrp="1" noChangeArrowheads="1"/>
          </p:cNvSpPr>
          <p:nvPr>
            <p:ph type="dt" sz="half" idx="2"/>
          </p:nvPr>
        </p:nvSpPr>
        <p:spPr>
          <a:xfrm>
            <a:off x="457200" y="4805363"/>
            <a:ext cx="2133600" cy="235744"/>
          </a:xfrm>
        </p:spPr>
        <p:txBody>
          <a:bodyPr/>
          <a:lstStyle>
            <a:lvl1pPr>
              <a:defRPr/>
            </a:lvl1pPr>
          </a:lstStyle>
          <a:p>
            <a:endParaRPr lang="en-IN"/>
          </a:p>
        </p:txBody>
      </p:sp>
      <p:sp>
        <p:nvSpPr>
          <p:cNvPr id="3077" name="Rectangle 5"/>
          <p:cNvSpPr>
            <a:spLocks noGrp="1" noChangeArrowheads="1"/>
          </p:cNvSpPr>
          <p:nvPr>
            <p:ph type="ftr" sz="quarter" idx="3"/>
          </p:nvPr>
        </p:nvSpPr>
        <p:spPr>
          <a:xfrm>
            <a:off x="3124200" y="4805363"/>
            <a:ext cx="2895600" cy="235744"/>
          </a:xfrm>
        </p:spPr>
        <p:txBody>
          <a:bodyPr/>
          <a:lstStyle>
            <a:lvl1pPr>
              <a:defRPr/>
            </a:lvl1pPr>
          </a:lstStyle>
          <a:p>
            <a:endParaRPr lang="en-IN"/>
          </a:p>
        </p:txBody>
      </p:sp>
      <p:sp>
        <p:nvSpPr>
          <p:cNvPr id="3078" name="Rectangle 6"/>
          <p:cNvSpPr>
            <a:spLocks noGrp="1" noChangeArrowheads="1"/>
          </p:cNvSpPr>
          <p:nvPr>
            <p:ph type="sldNum" sz="quarter" idx="4"/>
          </p:nvPr>
        </p:nvSpPr>
        <p:spPr>
          <a:xfrm>
            <a:off x="6553200" y="4805363"/>
            <a:ext cx="2133600" cy="235744"/>
          </a:xfrm>
        </p:spPr>
        <p:txBody>
          <a:bodyPr/>
          <a:lstStyle>
            <a:lvl1pPr>
              <a:defRPr/>
            </a:lvl1pPr>
          </a:lstStyle>
          <a:p>
            <a:fld id="{D8FD1987-26A8-4C1B-AB67-3393AC7B2EA3}" type="slidenum">
              <a:rPr lang="en-IN"/>
              <a:pPr/>
              <a:t>‹#›</a:t>
            </a:fld>
            <a:endParaRPr lang="en-IN"/>
          </a:p>
        </p:txBody>
      </p:sp>
      <p:sp>
        <p:nvSpPr>
          <p:cNvPr id="3110" name="Text Box 38"/>
          <p:cNvSpPr txBox="1">
            <a:spLocks noChangeArrowheads="1"/>
          </p:cNvSpPr>
          <p:nvPr/>
        </p:nvSpPr>
        <p:spPr bwMode="gray">
          <a:xfrm>
            <a:off x="333375" y="3536156"/>
            <a:ext cx="131478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IN" sz="2200">
                <a:latin typeface="Arial Black" pitchFamily="34" charset="0"/>
              </a:rPr>
              <a:t>L/O/G/O</a:t>
            </a:r>
          </a:p>
        </p:txBody>
      </p:sp>
      <p:grpSp>
        <p:nvGrpSpPr>
          <p:cNvPr id="3143" name="Group 71"/>
          <p:cNvGrpSpPr>
            <a:grpSpLocks/>
          </p:cNvGrpSpPr>
          <p:nvPr/>
        </p:nvGrpSpPr>
        <p:grpSpPr bwMode="auto">
          <a:xfrm>
            <a:off x="8077201" y="0"/>
            <a:ext cx="1076325" cy="5143500"/>
            <a:chOff x="5088" y="0"/>
            <a:chExt cx="678" cy="4320"/>
          </a:xfrm>
        </p:grpSpPr>
        <p:sp>
          <p:nvSpPr>
            <p:cNvPr id="3138" name="Freeform 66"/>
            <p:cNvSpPr>
              <a:spLocks/>
            </p:cNvSpPr>
            <p:nvPr userDrawn="1"/>
          </p:nvSpPr>
          <p:spPr bwMode="gray">
            <a:xfrm>
              <a:off x="5088" y="0"/>
              <a:ext cx="672" cy="702"/>
            </a:xfrm>
            <a:custGeom>
              <a:avLst/>
              <a:gdLst>
                <a:gd name="T0" fmla="*/ 0 w 672"/>
                <a:gd name="T1" fmla="*/ 432 h 720"/>
                <a:gd name="T2" fmla="*/ 288 w 672"/>
                <a:gd name="T3" fmla="*/ 0 h 720"/>
                <a:gd name="T4" fmla="*/ 672 w 672"/>
                <a:gd name="T5" fmla="*/ 0 h 720"/>
                <a:gd name="T6" fmla="*/ 672 w 672"/>
                <a:gd name="T7" fmla="*/ 720 h 720"/>
                <a:gd name="T8" fmla="*/ 0 w 672"/>
                <a:gd name="T9" fmla="*/ 432 h 720"/>
              </a:gdLst>
              <a:ahLst/>
              <a:cxnLst>
                <a:cxn ang="0">
                  <a:pos x="T0" y="T1"/>
                </a:cxn>
                <a:cxn ang="0">
                  <a:pos x="T2" y="T3"/>
                </a:cxn>
                <a:cxn ang="0">
                  <a:pos x="T4" y="T5"/>
                </a:cxn>
                <a:cxn ang="0">
                  <a:pos x="T6" y="T7"/>
                </a:cxn>
                <a:cxn ang="0">
                  <a:pos x="T8" y="T9"/>
                </a:cxn>
              </a:cxnLst>
              <a:rect l="0" t="0" r="r" b="b"/>
              <a:pathLst>
                <a:path w="672" h="720">
                  <a:moveTo>
                    <a:pt x="0" y="432"/>
                  </a:moveTo>
                  <a:cubicBezTo>
                    <a:pt x="186" y="216"/>
                    <a:pt x="288" y="0"/>
                    <a:pt x="288" y="0"/>
                  </a:cubicBezTo>
                  <a:lnTo>
                    <a:pt x="672" y="0"/>
                  </a:lnTo>
                  <a:lnTo>
                    <a:pt x="672" y="720"/>
                  </a:lnTo>
                  <a:cubicBezTo>
                    <a:pt x="672" y="720"/>
                    <a:pt x="384" y="516"/>
                    <a:pt x="0" y="432"/>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39" name="Freeform 67"/>
            <p:cNvSpPr>
              <a:spLocks/>
            </p:cNvSpPr>
            <p:nvPr userDrawn="1"/>
          </p:nvSpPr>
          <p:spPr bwMode="gray">
            <a:xfrm>
              <a:off x="5602" y="3496"/>
              <a:ext cx="164" cy="824"/>
            </a:xfrm>
            <a:custGeom>
              <a:avLst/>
              <a:gdLst>
                <a:gd name="T0" fmla="*/ 206 w 212"/>
                <a:gd name="T1" fmla="*/ 0 h 824"/>
                <a:gd name="T2" fmla="*/ 0 w 212"/>
                <a:gd name="T3" fmla="*/ 82 h 824"/>
                <a:gd name="T4" fmla="*/ 168 w 212"/>
                <a:gd name="T5" fmla="*/ 824 h 824"/>
                <a:gd name="T6" fmla="*/ 212 w 212"/>
                <a:gd name="T7" fmla="*/ 822 h 824"/>
                <a:gd name="T8" fmla="*/ 206 w 212"/>
                <a:gd name="T9" fmla="*/ 0 h 824"/>
              </a:gdLst>
              <a:ahLst/>
              <a:cxnLst>
                <a:cxn ang="0">
                  <a:pos x="T0" y="T1"/>
                </a:cxn>
                <a:cxn ang="0">
                  <a:pos x="T2" y="T3"/>
                </a:cxn>
                <a:cxn ang="0">
                  <a:pos x="T4" y="T5"/>
                </a:cxn>
                <a:cxn ang="0">
                  <a:pos x="T6" y="T7"/>
                </a:cxn>
                <a:cxn ang="0">
                  <a:pos x="T8" y="T9"/>
                </a:cxn>
              </a:cxnLst>
              <a:rect l="0" t="0" r="r" b="b"/>
              <a:pathLst>
                <a:path w="212" h="824">
                  <a:moveTo>
                    <a:pt x="206" y="0"/>
                  </a:moveTo>
                  <a:cubicBezTo>
                    <a:pt x="104" y="54"/>
                    <a:pt x="0" y="82"/>
                    <a:pt x="0" y="82"/>
                  </a:cubicBezTo>
                  <a:cubicBezTo>
                    <a:pt x="0" y="82"/>
                    <a:pt x="148" y="378"/>
                    <a:pt x="168" y="824"/>
                  </a:cubicBezTo>
                  <a:lnTo>
                    <a:pt x="212" y="822"/>
                  </a:lnTo>
                  <a:cubicBezTo>
                    <a:pt x="212" y="822"/>
                    <a:pt x="209" y="411"/>
                    <a:pt x="206" y="0"/>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grpSp>
      <p:sp>
        <p:nvSpPr>
          <p:cNvPr id="3152" name="Rectangle 80"/>
          <p:cNvSpPr>
            <a:spLocks noChangeArrowheads="1"/>
          </p:cNvSpPr>
          <p:nvPr/>
        </p:nvSpPr>
        <p:spPr bwMode="gray">
          <a:xfrm>
            <a:off x="5495925" y="1000125"/>
            <a:ext cx="660400"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53" name="Line 81"/>
          <p:cNvSpPr>
            <a:spLocks noChangeShapeType="1"/>
          </p:cNvSpPr>
          <p:nvPr/>
        </p:nvSpPr>
        <p:spPr bwMode="gray">
          <a:xfrm>
            <a:off x="5480050" y="1191"/>
            <a:ext cx="0" cy="3178969"/>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54" name="Rectangle 82"/>
          <p:cNvSpPr>
            <a:spLocks noChangeArrowheads="1"/>
          </p:cNvSpPr>
          <p:nvPr/>
        </p:nvSpPr>
        <p:spPr bwMode="gray">
          <a:xfrm>
            <a:off x="4457701" y="2621756"/>
            <a:ext cx="1012825" cy="769144"/>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074" name="Rectangle 2"/>
          <p:cNvSpPr>
            <a:spLocks noGrp="1" noChangeArrowheads="1"/>
          </p:cNvSpPr>
          <p:nvPr>
            <p:ph type="ctrTitle"/>
          </p:nvPr>
        </p:nvSpPr>
        <p:spPr bwMode="gray">
          <a:xfrm>
            <a:off x="333375" y="1413273"/>
            <a:ext cx="8229600" cy="1102519"/>
          </a:xfrm>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800"/>
            </a:lvl1pPr>
          </a:lstStyle>
          <a:p>
            <a:pPr lvl="0"/>
            <a:r>
              <a:rPr lang="en-US" noProof="0" smtClean="0"/>
              <a:t>Click to edit Master title style</a:t>
            </a:r>
            <a:endParaRPr lang="en-IN" noProof="0" smtClean="0"/>
          </a:p>
        </p:txBody>
      </p:sp>
      <p:pic>
        <p:nvPicPr>
          <p:cNvPr id="3155" name="Picture 83" descr="water"/>
          <p:cNvPicPr>
            <a:picLocks noChangeAspect="1" noChangeArrowheads="1"/>
          </p:cNvPicPr>
          <p:nvPr/>
        </p:nvPicPr>
        <p:blipFill>
          <a:blip r:embed="rId2">
            <a:extLst>
              <a:ext uri="{28A0092B-C50C-407E-A947-70E740481C1C}">
                <a14:useLocalDpi xmlns:a14="http://schemas.microsoft.com/office/drawing/2010/main" val="0"/>
              </a:ext>
            </a:extLst>
          </a:blip>
          <a:srcRect l="22409" t="16374" b="27486"/>
          <a:stretch>
            <a:fillRect/>
          </a:stretch>
        </p:blipFill>
        <p:spPr bwMode="gray">
          <a:xfrm rot="393398">
            <a:off x="2667001" y="457200"/>
            <a:ext cx="2663825" cy="16478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115"/>
                                        </p:tgtEl>
                                        <p:attrNameLst>
                                          <p:attrName>style.visibility</p:attrName>
                                        </p:attrNameLst>
                                      </p:cBhvr>
                                      <p:to>
                                        <p:strVal val="visible"/>
                                      </p:to>
                                    </p:set>
                                    <p:animEffect transition="in" filter="fade">
                                      <p:cBhvr>
                                        <p:cTn id="7" dur="1000"/>
                                        <p:tgtEl>
                                          <p:spTgt spid="3115"/>
                                        </p:tgtEl>
                                      </p:cBhvr>
                                    </p:animEffect>
                                  </p:childTnLst>
                                </p:cTn>
                              </p:par>
                              <p:par>
                                <p:cTn id="8" presetID="10" presetClass="entr" presetSubtype="0" fill="hold" grpId="0" nodeType="withEffect">
                                  <p:stCondLst>
                                    <p:cond delay="600"/>
                                  </p:stCondLst>
                                  <p:childTnLst>
                                    <p:set>
                                      <p:cBhvr>
                                        <p:cTn id="9" dur="1" fill="hold">
                                          <p:stCondLst>
                                            <p:cond delay="0"/>
                                          </p:stCondLst>
                                        </p:cTn>
                                        <p:tgtEl>
                                          <p:spTgt spid="3114"/>
                                        </p:tgtEl>
                                        <p:attrNameLst>
                                          <p:attrName>style.visibility</p:attrName>
                                        </p:attrNameLst>
                                      </p:cBhvr>
                                      <p:to>
                                        <p:strVal val="visible"/>
                                      </p:to>
                                    </p:set>
                                    <p:animEffect transition="in" filter="fade">
                                      <p:cBhvr>
                                        <p:cTn id="10" dur="1000"/>
                                        <p:tgtEl>
                                          <p:spTgt spid="3114"/>
                                        </p:tgtEl>
                                      </p:cBhvr>
                                    </p:animEffect>
                                  </p:childTnLst>
                                </p:cTn>
                              </p:par>
                              <p:par>
                                <p:cTn id="11" presetID="10" presetClass="entr" presetSubtype="0" fill="hold" grpId="0" nodeType="withEffect">
                                  <p:stCondLst>
                                    <p:cond delay="1300"/>
                                  </p:stCondLst>
                                  <p:childTnLst>
                                    <p:set>
                                      <p:cBhvr>
                                        <p:cTn id="12" dur="1" fill="hold">
                                          <p:stCondLst>
                                            <p:cond delay="0"/>
                                          </p:stCondLst>
                                        </p:cTn>
                                        <p:tgtEl>
                                          <p:spTgt spid="3113"/>
                                        </p:tgtEl>
                                        <p:attrNameLst>
                                          <p:attrName>style.visibility</p:attrName>
                                        </p:attrNameLst>
                                      </p:cBhvr>
                                      <p:to>
                                        <p:strVal val="visible"/>
                                      </p:to>
                                    </p:set>
                                    <p:animEffect transition="in" filter="fade">
                                      <p:cBhvr>
                                        <p:cTn id="13" dur="1000"/>
                                        <p:tgtEl>
                                          <p:spTgt spid="3113"/>
                                        </p:tgtEl>
                                      </p:cBhvr>
                                    </p:animEffect>
                                  </p:childTnLst>
                                </p:cTn>
                              </p:par>
                              <p:par>
                                <p:cTn id="14" presetID="10" presetClass="entr" presetSubtype="0" fill="hold" grpId="0" nodeType="withEffect">
                                  <p:stCondLst>
                                    <p:cond delay="2000"/>
                                  </p:stCondLst>
                                  <p:childTnLst>
                                    <p:set>
                                      <p:cBhvr>
                                        <p:cTn id="15" dur="1" fill="hold">
                                          <p:stCondLst>
                                            <p:cond delay="0"/>
                                          </p:stCondLst>
                                        </p:cTn>
                                        <p:tgtEl>
                                          <p:spTgt spid="3112"/>
                                        </p:tgtEl>
                                        <p:attrNameLst>
                                          <p:attrName>style.visibility</p:attrName>
                                        </p:attrNameLst>
                                      </p:cBhvr>
                                      <p:to>
                                        <p:strVal val="visible"/>
                                      </p:to>
                                    </p:set>
                                    <p:animEffect transition="in" filter="fade">
                                      <p:cBhvr>
                                        <p:cTn id="16" dur="1000"/>
                                        <p:tgtEl>
                                          <p:spTgt spid="3112"/>
                                        </p:tgtEl>
                                      </p:cBhvr>
                                    </p:animEffect>
                                  </p:childTnLst>
                                </p:cTn>
                              </p:par>
                            </p:childTnLst>
                          </p:cTn>
                        </p:par>
                        <p:par>
                          <p:cTn id="17" fill="hold" nodeType="afterGroup">
                            <p:stCondLst>
                              <p:cond delay="3000"/>
                            </p:stCondLst>
                            <p:childTnLst>
                              <p:par>
                                <p:cTn id="18" presetID="26" presetClass="emph" presetSubtype="0" fill="hold" grpId="1" nodeType="afterEffect">
                                  <p:stCondLst>
                                    <p:cond delay="0"/>
                                  </p:stCondLst>
                                  <p:childTnLst>
                                    <p:animEffect transition="out" filter="fade">
                                      <p:cBhvr>
                                        <p:cTn id="19" dur="2000" tmFilter="0, 0; .2, .5; .8, .5; 1, 0"/>
                                        <p:tgtEl>
                                          <p:spTgt spid="3115"/>
                                        </p:tgtEl>
                                      </p:cBhvr>
                                    </p:animEffect>
                                    <p:animScale>
                                      <p:cBhvr>
                                        <p:cTn id="20" dur="1000" autoRev="1" fill="hold"/>
                                        <p:tgtEl>
                                          <p:spTgt spid="3115"/>
                                        </p:tgtEl>
                                      </p:cBhvr>
                                      <p:by x="105000" y="105000"/>
                                    </p:animScale>
                                  </p:childTnLst>
                                </p:cTn>
                              </p:par>
                              <p:par>
                                <p:cTn id="21" presetID="26" presetClass="emph" presetSubtype="0" fill="hold" grpId="1" nodeType="withEffect">
                                  <p:stCondLst>
                                    <p:cond delay="500"/>
                                  </p:stCondLst>
                                  <p:childTnLst>
                                    <p:animEffect transition="out" filter="fade">
                                      <p:cBhvr>
                                        <p:cTn id="22" dur="2000" tmFilter="0, 0; .2, .5; .8, .5; 1, 0"/>
                                        <p:tgtEl>
                                          <p:spTgt spid="3114"/>
                                        </p:tgtEl>
                                      </p:cBhvr>
                                    </p:animEffect>
                                    <p:animScale>
                                      <p:cBhvr>
                                        <p:cTn id="23" dur="1000" autoRev="1" fill="hold"/>
                                        <p:tgtEl>
                                          <p:spTgt spid="3114"/>
                                        </p:tgtEl>
                                      </p:cBhvr>
                                      <p:by x="105000" y="105000"/>
                                    </p:animScale>
                                  </p:childTnLst>
                                </p:cTn>
                              </p:par>
                              <p:par>
                                <p:cTn id="24" presetID="26" presetClass="emph" presetSubtype="0" fill="hold" grpId="1" nodeType="withEffect">
                                  <p:stCondLst>
                                    <p:cond delay="1000"/>
                                  </p:stCondLst>
                                  <p:childTnLst>
                                    <p:animEffect transition="out" filter="fade">
                                      <p:cBhvr>
                                        <p:cTn id="25" dur="2000" tmFilter="0, 0; .2, .5; .8, .5; 1, 0"/>
                                        <p:tgtEl>
                                          <p:spTgt spid="3113"/>
                                        </p:tgtEl>
                                      </p:cBhvr>
                                    </p:animEffect>
                                    <p:animScale>
                                      <p:cBhvr>
                                        <p:cTn id="26" dur="1000" autoRev="1" fill="hold"/>
                                        <p:tgtEl>
                                          <p:spTgt spid="3113"/>
                                        </p:tgtEl>
                                      </p:cBhvr>
                                      <p:by x="105000" y="105000"/>
                                    </p:animScale>
                                  </p:childTnLst>
                                </p:cTn>
                              </p:par>
                              <p:par>
                                <p:cTn id="27" presetID="26" presetClass="emph" presetSubtype="0" fill="hold" grpId="1" nodeType="withEffect">
                                  <p:stCondLst>
                                    <p:cond delay="1600"/>
                                  </p:stCondLst>
                                  <p:childTnLst>
                                    <p:animEffect transition="out" filter="fade">
                                      <p:cBhvr>
                                        <p:cTn id="28" dur="2000" tmFilter="0, 0; .2, .5; .8, .5; 1, 0"/>
                                        <p:tgtEl>
                                          <p:spTgt spid="3112"/>
                                        </p:tgtEl>
                                      </p:cBhvr>
                                    </p:animEffect>
                                    <p:animScale>
                                      <p:cBhvr>
                                        <p:cTn id="29" dur="1000" autoRev="1" fill="hold"/>
                                        <p:tgtEl>
                                          <p:spTgt spid="3112"/>
                                        </p:tgtEl>
                                      </p:cBhvr>
                                      <p:by x="105000" y="105000"/>
                                    </p:animScale>
                                  </p:childTnLst>
                                </p:cTn>
                              </p:par>
                            </p:childTnLst>
                          </p:cTn>
                        </p:par>
                        <p:par>
                          <p:cTn id="30" fill="hold" nodeType="afterGroup">
                            <p:stCondLst>
                              <p:cond delay="6600"/>
                            </p:stCondLst>
                            <p:childTnLst>
                              <p:par>
                                <p:cTn id="31" presetID="19" presetClass="emph" presetSubtype="0" fill="hold" grpId="2" nodeType="afterEffect">
                                  <p:stCondLst>
                                    <p:cond delay="0"/>
                                  </p:stCondLst>
                                  <p:childTnLst>
                                    <p:animClr clrSpc="rgb" dir="cw">
                                      <p:cBhvr override="childStyle">
                                        <p:cTn id="32" dur="1000" fill="hold"/>
                                        <p:tgtEl>
                                          <p:spTgt spid="3115"/>
                                        </p:tgtEl>
                                        <p:attrNameLst>
                                          <p:attrName>style.color</p:attrName>
                                        </p:attrNameLst>
                                      </p:cBhvr>
                                      <p:to>
                                        <a:schemeClr val="hlink"/>
                                      </p:to>
                                    </p:animClr>
                                    <p:animClr clrSpc="rgb" dir="cw">
                                      <p:cBhvr>
                                        <p:cTn id="33" dur="1000" fill="hold"/>
                                        <p:tgtEl>
                                          <p:spTgt spid="3115"/>
                                        </p:tgtEl>
                                        <p:attrNameLst>
                                          <p:attrName>fillcolor</p:attrName>
                                        </p:attrNameLst>
                                      </p:cBhvr>
                                      <p:to>
                                        <a:schemeClr val="hlink"/>
                                      </p:to>
                                    </p:animClr>
                                    <p:set>
                                      <p:cBhvr>
                                        <p:cTn id="34" dur="1000" fill="hold"/>
                                        <p:tgtEl>
                                          <p:spTgt spid="3115"/>
                                        </p:tgtEl>
                                        <p:attrNameLst>
                                          <p:attrName>fill.type</p:attrName>
                                        </p:attrNameLst>
                                      </p:cBhvr>
                                      <p:to>
                                        <p:strVal val="solid"/>
                                      </p:to>
                                    </p:set>
                                    <p:set>
                                      <p:cBhvr>
                                        <p:cTn id="35" dur="1000" fill="hold"/>
                                        <p:tgtEl>
                                          <p:spTgt spid="3115"/>
                                        </p:tgtEl>
                                        <p:attrNameLst>
                                          <p:attrName>fill.on</p:attrName>
                                        </p:attrNameLst>
                                      </p:cBhvr>
                                      <p:to>
                                        <p:strVal val="true"/>
                                      </p:to>
                                    </p:set>
                                  </p:childTnLst>
                                </p:cTn>
                              </p:par>
                              <p:par>
                                <p:cTn id="36" presetID="19" presetClass="emph" presetSubtype="0" fill="hold" grpId="2" nodeType="withEffect">
                                  <p:stCondLst>
                                    <p:cond delay="500"/>
                                  </p:stCondLst>
                                  <p:childTnLst>
                                    <p:animClr clrSpc="rgb" dir="cw">
                                      <p:cBhvr override="childStyle">
                                        <p:cTn id="37" dur="1000" fill="hold"/>
                                        <p:tgtEl>
                                          <p:spTgt spid="3114"/>
                                        </p:tgtEl>
                                        <p:attrNameLst>
                                          <p:attrName>style.color</p:attrName>
                                        </p:attrNameLst>
                                      </p:cBhvr>
                                      <p:to>
                                        <a:schemeClr val="folHlink"/>
                                      </p:to>
                                    </p:animClr>
                                    <p:animClr clrSpc="rgb" dir="cw">
                                      <p:cBhvr>
                                        <p:cTn id="38" dur="1000" fill="hold"/>
                                        <p:tgtEl>
                                          <p:spTgt spid="3114"/>
                                        </p:tgtEl>
                                        <p:attrNameLst>
                                          <p:attrName>fillcolor</p:attrName>
                                        </p:attrNameLst>
                                      </p:cBhvr>
                                      <p:to>
                                        <a:schemeClr val="folHlink"/>
                                      </p:to>
                                    </p:animClr>
                                    <p:set>
                                      <p:cBhvr>
                                        <p:cTn id="39" dur="1000" fill="hold"/>
                                        <p:tgtEl>
                                          <p:spTgt spid="3114"/>
                                        </p:tgtEl>
                                        <p:attrNameLst>
                                          <p:attrName>fill.type</p:attrName>
                                        </p:attrNameLst>
                                      </p:cBhvr>
                                      <p:to>
                                        <p:strVal val="solid"/>
                                      </p:to>
                                    </p:set>
                                    <p:set>
                                      <p:cBhvr>
                                        <p:cTn id="40" dur="1000" fill="hold"/>
                                        <p:tgtEl>
                                          <p:spTgt spid="3114"/>
                                        </p:tgtEl>
                                        <p:attrNameLst>
                                          <p:attrName>fill.on</p:attrName>
                                        </p:attrNameLst>
                                      </p:cBhvr>
                                      <p:to>
                                        <p:strVal val="true"/>
                                      </p:to>
                                    </p:set>
                                  </p:childTnLst>
                                </p:cTn>
                              </p:par>
                              <p:par>
                                <p:cTn id="41" presetID="19" presetClass="emph" presetSubtype="0" fill="hold" grpId="2" nodeType="withEffect">
                                  <p:stCondLst>
                                    <p:cond delay="900"/>
                                  </p:stCondLst>
                                  <p:childTnLst>
                                    <p:animClr clrSpc="rgb" dir="cw">
                                      <p:cBhvr override="childStyle">
                                        <p:cTn id="42" dur="1000" fill="hold"/>
                                        <p:tgtEl>
                                          <p:spTgt spid="3113"/>
                                        </p:tgtEl>
                                        <p:attrNameLst>
                                          <p:attrName>style.color</p:attrName>
                                        </p:attrNameLst>
                                      </p:cBhvr>
                                      <p:to>
                                        <a:schemeClr val="accent1"/>
                                      </p:to>
                                    </p:animClr>
                                    <p:animClr clrSpc="rgb" dir="cw">
                                      <p:cBhvr>
                                        <p:cTn id="43" dur="1000" fill="hold"/>
                                        <p:tgtEl>
                                          <p:spTgt spid="3113"/>
                                        </p:tgtEl>
                                        <p:attrNameLst>
                                          <p:attrName>fillcolor</p:attrName>
                                        </p:attrNameLst>
                                      </p:cBhvr>
                                      <p:to>
                                        <a:schemeClr val="accent1"/>
                                      </p:to>
                                    </p:animClr>
                                    <p:set>
                                      <p:cBhvr>
                                        <p:cTn id="44" dur="1000" fill="hold"/>
                                        <p:tgtEl>
                                          <p:spTgt spid="3113"/>
                                        </p:tgtEl>
                                        <p:attrNameLst>
                                          <p:attrName>fill.type</p:attrName>
                                        </p:attrNameLst>
                                      </p:cBhvr>
                                      <p:to>
                                        <p:strVal val="solid"/>
                                      </p:to>
                                    </p:set>
                                    <p:set>
                                      <p:cBhvr>
                                        <p:cTn id="45" dur="1000" fill="hold"/>
                                        <p:tgtEl>
                                          <p:spTgt spid="3113"/>
                                        </p:tgtEl>
                                        <p:attrNameLst>
                                          <p:attrName>fill.on</p:attrName>
                                        </p:attrNameLst>
                                      </p:cBhvr>
                                      <p:to>
                                        <p:strVal val="true"/>
                                      </p:to>
                                    </p:set>
                                  </p:childTnLst>
                                </p:cTn>
                              </p:par>
                              <p:par>
                                <p:cTn id="46" presetID="19" presetClass="emph" presetSubtype="0" fill="hold" grpId="2" nodeType="withEffect">
                                  <p:stCondLst>
                                    <p:cond delay="1400"/>
                                  </p:stCondLst>
                                  <p:childTnLst>
                                    <p:animClr clrSpc="rgb" dir="cw">
                                      <p:cBhvr override="childStyle">
                                        <p:cTn id="47" dur="1000" fill="hold"/>
                                        <p:tgtEl>
                                          <p:spTgt spid="3112"/>
                                        </p:tgtEl>
                                        <p:attrNameLst>
                                          <p:attrName>style.color</p:attrName>
                                        </p:attrNameLst>
                                      </p:cBhvr>
                                      <p:to>
                                        <a:schemeClr val="accent2"/>
                                      </p:to>
                                    </p:animClr>
                                    <p:animClr clrSpc="rgb" dir="cw">
                                      <p:cBhvr>
                                        <p:cTn id="48" dur="1000" fill="hold"/>
                                        <p:tgtEl>
                                          <p:spTgt spid="3112"/>
                                        </p:tgtEl>
                                        <p:attrNameLst>
                                          <p:attrName>fillcolor</p:attrName>
                                        </p:attrNameLst>
                                      </p:cBhvr>
                                      <p:to>
                                        <a:schemeClr val="accent2"/>
                                      </p:to>
                                    </p:animClr>
                                    <p:set>
                                      <p:cBhvr>
                                        <p:cTn id="49" dur="1000" fill="hold"/>
                                        <p:tgtEl>
                                          <p:spTgt spid="3112"/>
                                        </p:tgtEl>
                                        <p:attrNameLst>
                                          <p:attrName>fill.type</p:attrName>
                                        </p:attrNameLst>
                                      </p:cBhvr>
                                      <p:to>
                                        <p:strVal val="solid"/>
                                      </p:to>
                                    </p:set>
                                    <p:set>
                                      <p:cBhvr>
                                        <p:cTn id="50" dur="1000" fill="hold"/>
                                        <p:tgtEl>
                                          <p:spTgt spid="3112"/>
                                        </p:tgtEl>
                                        <p:attrNameLst>
                                          <p:attrName>fill.on</p:attrName>
                                        </p:attrNameLst>
                                      </p:cBhvr>
                                      <p:to>
                                        <p:strVal val="true"/>
                                      </p:to>
                                    </p:set>
                                  </p:childTnLst>
                                </p:cTn>
                              </p:par>
                            </p:childTnLst>
                          </p:cTn>
                        </p:par>
                        <p:par>
                          <p:cTn id="51" fill="hold" nodeType="afterGroup">
                            <p:stCondLst>
                              <p:cond delay="9000"/>
                            </p:stCondLst>
                            <p:childTnLst>
                              <p:par>
                                <p:cTn id="52" presetID="19" presetClass="emph" presetSubtype="0" fill="hold" grpId="3" nodeType="afterEffect">
                                  <p:stCondLst>
                                    <p:cond delay="0"/>
                                  </p:stCondLst>
                                  <p:childTnLst>
                                    <p:animClr clrSpc="rgb" dir="cw">
                                      <p:cBhvr override="childStyle">
                                        <p:cTn id="53" dur="1000" fill="hold"/>
                                        <p:tgtEl>
                                          <p:spTgt spid="3115"/>
                                        </p:tgtEl>
                                        <p:attrNameLst>
                                          <p:attrName>style.color</p:attrName>
                                        </p:attrNameLst>
                                      </p:cBhvr>
                                      <p:to>
                                        <a:schemeClr val="folHlink"/>
                                      </p:to>
                                    </p:animClr>
                                    <p:animClr clrSpc="rgb" dir="cw">
                                      <p:cBhvr>
                                        <p:cTn id="54" dur="1000" fill="hold"/>
                                        <p:tgtEl>
                                          <p:spTgt spid="3115"/>
                                        </p:tgtEl>
                                        <p:attrNameLst>
                                          <p:attrName>fillcolor</p:attrName>
                                        </p:attrNameLst>
                                      </p:cBhvr>
                                      <p:to>
                                        <a:schemeClr val="folHlink"/>
                                      </p:to>
                                    </p:animClr>
                                    <p:set>
                                      <p:cBhvr>
                                        <p:cTn id="55" dur="1000" fill="hold"/>
                                        <p:tgtEl>
                                          <p:spTgt spid="3115"/>
                                        </p:tgtEl>
                                        <p:attrNameLst>
                                          <p:attrName>fill.type</p:attrName>
                                        </p:attrNameLst>
                                      </p:cBhvr>
                                      <p:to>
                                        <p:strVal val="solid"/>
                                      </p:to>
                                    </p:set>
                                    <p:set>
                                      <p:cBhvr>
                                        <p:cTn id="56" dur="1000" fill="hold"/>
                                        <p:tgtEl>
                                          <p:spTgt spid="3115"/>
                                        </p:tgtEl>
                                        <p:attrNameLst>
                                          <p:attrName>fill.on</p:attrName>
                                        </p:attrNameLst>
                                      </p:cBhvr>
                                      <p:to>
                                        <p:strVal val="true"/>
                                      </p:to>
                                    </p:set>
                                  </p:childTnLst>
                                </p:cTn>
                              </p:par>
                              <p:par>
                                <p:cTn id="57" presetID="19" presetClass="emph" presetSubtype="0" fill="hold" grpId="3" nodeType="withEffect">
                                  <p:stCondLst>
                                    <p:cond delay="700"/>
                                  </p:stCondLst>
                                  <p:childTnLst>
                                    <p:animClr clrSpc="rgb" dir="cw">
                                      <p:cBhvr override="childStyle">
                                        <p:cTn id="58" dur="1000" fill="hold"/>
                                        <p:tgtEl>
                                          <p:spTgt spid="3114"/>
                                        </p:tgtEl>
                                        <p:attrNameLst>
                                          <p:attrName>style.color</p:attrName>
                                        </p:attrNameLst>
                                      </p:cBhvr>
                                      <p:to>
                                        <a:schemeClr val="accent1"/>
                                      </p:to>
                                    </p:animClr>
                                    <p:animClr clrSpc="rgb" dir="cw">
                                      <p:cBhvr>
                                        <p:cTn id="59" dur="1000" fill="hold"/>
                                        <p:tgtEl>
                                          <p:spTgt spid="3114"/>
                                        </p:tgtEl>
                                        <p:attrNameLst>
                                          <p:attrName>fillcolor</p:attrName>
                                        </p:attrNameLst>
                                      </p:cBhvr>
                                      <p:to>
                                        <a:schemeClr val="accent1"/>
                                      </p:to>
                                    </p:animClr>
                                    <p:set>
                                      <p:cBhvr>
                                        <p:cTn id="60" dur="1000" fill="hold"/>
                                        <p:tgtEl>
                                          <p:spTgt spid="3114"/>
                                        </p:tgtEl>
                                        <p:attrNameLst>
                                          <p:attrName>fill.type</p:attrName>
                                        </p:attrNameLst>
                                      </p:cBhvr>
                                      <p:to>
                                        <p:strVal val="solid"/>
                                      </p:to>
                                    </p:set>
                                    <p:set>
                                      <p:cBhvr>
                                        <p:cTn id="61" dur="1000" fill="hold"/>
                                        <p:tgtEl>
                                          <p:spTgt spid="3114"/>
                                        </p:tgtEl>
                                        <p:attrNameLst>
                                          <p:attrName>fill.on</p:attrName>
                                        </p:attrNameLst>
                                      </p:cBhvr>
                                      <p:to>
                                        <p:strVal val="true"/>
                                      </p:to>
                                    </p:set>
                                  </p:childTnLst>
                                </p:cTn>
                              </p:par>
                              <p:par>
                                <p:cTn id="62" presetID="19" presetClass="emph" presetSubtype="0" fill="hold" grpId="3" nodeType="withEffect">
                                  <p:stCondLst>
                                    <p:cond delay="0"/>
                                  </p:stCondLst>
                                  <p:childTnLst>
                                    <p:animClr clrSpc="rgb" dir="cw">
                                      <p:cBhvr override="childStyle">
                                        <p:cTn id="63" dur="1000" fill="hold"/>
                                        <p:tgtEl>
                                          <p:spTgt spid="3113"/>
                                        </p:tgtEl>
                                        <p:attrNameLst>
                                          <p:attrName>style.color</p:attrName>
                                        </p:attrNameLst>
                                      </p:cBhvr>
                                      <p:to>
                                        <a:schemeClr val="accent2"/>
                                      </p:to>
                                    </p:animClr>
                                    <p:animClr clrSpc="rgb" dir="cw">
                                      <p:cBhvr>
                                        <p:cTn id="64" dur="1000" fill="hold"/>
                                        <p:tgtEl>
                                          <p:spTgt spid="3113"/>
                                        </p:tgtEl>
                                        <p:attrNameLst>
                                          <p:attrName>fillcolor</p:attrName>
                                        </p:attrNameLst>
                                      </p:cBhvr>
                                      <p:to>
                                        <a:schemeClr val="accent2"/>
                                      </p:to>
                                    </p:animClr>
                                    <p:set>
                                      <p:cBhvr>
                                        <p:cTn id="65" dur="1000" fill="hold"/>
                                        <p:tgtEl>
                                          <p:spTgt spid="3113"/>
                                        </p:tgtEl>
                                        <p:attrNameLst>
                                          <p:attrName>fill.type</p:attrName>
                                        </p:attrNameLst>
                                      </p:cBhvr>
                                      <p:to>
                                        <p:strVal val="solid"/>
                                      </p:to>
                                    </p:set>
                                    <p:set>
                                      <p:cBhvr>
                                        <p:cTn id="66" dur="1000" fill="hold"/>
                                        <p:tgtEl>
                                          <p:spTgt spid="3113"/>
                                        </p:tgtEl>
                                        <p:attrNameLst>
                                          <p:attrName>fill.on</p:attrName>
                                        </p:attrNameLst>
                                      </p:cBhvr>
                                      <p:to>
                                        <p:strVal val="true"/>
                                      </p:to>
                                    </p:set>
                                  </p:childTnLst>
                                </p:cTn>
                              </p:par>
                              <p:par>
                                <p:cTn id="67" presetID="19" presetClass="emph" presetSubtype="0" fill="hold" grpId="3" nodeType="withEffect">
                                  <p:stCondLst>
                                    <p:cond delay="700"/>
                                  </p:stCondLst>
                                  <p:childTnLst>
                                    <p:animClr clrSpc="rgb" dir="cw">
                                      <p:cBhvr override="childStyle">
                                        <p:cTn id="68" dur="1000" fill="hold"/>
                                        <p:tgtEl>
                                          <p:spTgt spid="3112"/>
                                        </p:tgtEl>
                                        <p:attrNameLst>
                                          <p:attrName>style.color</p:attrName>
                                        </p:attrNameLst>
                                      </p:cBhvr>
                                      <p:to>
                                        <a:schemeClr val="hlink"/>
                                      </p:to>
                                    </p:animClr>
                                    <p:animClr clrSpc="rgb" dir="cw">
                                      <p:cBhvr>
                                        <p:cTn id="69" dur="1000" fill="hold"/>
                                        <p:tgtEl>
                                          <p:spTgt spid="3112"/>
                                        </p:tgtEl>
                                        <p:attrNameLst>
                                          <p:attrName>fillcolor</p:attrName>
                                        </p:attrNameLst>
                                      </p:cBhvr>
                                      <p:to>
                                        <a:schemeClr val="hlink"/>
                                      </p:to>
                                    </p:animClr>
                                    <p:set>
                                      <p:cBhvr>
                                        <p:cTn id="70" dur="1000" fill="hold"/>
                                        <p:tgtEl>
                                          <p:spTgt spid="3112"/>
                                        </p:tgtEl>
                                        <p:attrNameLst>
                                          <p:attrName>fill.type</p:attrName>
                                        </p:attrNameLst>
                                      </p:cBhvr>
                                      <p:to>
                                        <p:strVal val="solid"/>
                                      </p:to>
                                    </p:set>
                                    <p:set>
                                      <p:cBhvr>
                                        <p:cTn id="71" dur="1000" fill="hold"/>
                                        <p:tgtEl>
                                          <p:spTgt spid="3112"/>
                                        </p:tgtEl>
                                        <p:attrNameLst>
                                          <p:attrName>fill.on</p:attrName>
                                        </p:attrNameLst>
                                      </p:cBhvr>
                                      <p:to>
                                        <p:strVal val="true"/>
                                      </p:to>
                                    </p:set>
                                  </p:childTnLst>
                                </p:cTn>
                              </p:par>
                              <p:par>
                                <p:cTn id="72" presetID="10" presetClass="entr" presetSubtype="0" fill="hold" nodeType="withEffect">
                                  <p:stCondLst>
                                    <p:cond delay="0"/>
                                  </p:stCondLst>
                                  <p:childTnLst>
                                    <p:set>
                                      <p:cBhvr>
                                        <p:cTn id="73" dur="1" fill="hold">
                                          <p:stCondLst>
                                            <p:cond delay="0"/>
                                          </p:stCondLst>
                                        </p:cTn>
                                        <p:tgtEl>
                                          <p:spTgt spid="3143"/>
                                        </p:tgtEl>
                                        <p:attrNameLst>
                                          <p:attrName>style.visibility</p:attrName>
                                        </p:attrNameLst>
                                      </p:cBhvr>
                                      <p:to>
                                        <p:strVal val="visible"/>
                                      </p:to>
                                    </p:set>
                                    <p:animEffect transition="in" filter="fade">
                                      <p:cBhvr>
                                        <p:cTn id="74" dur="1000"/>
                                        <p:tgtEl>
                                          <p:spTgt spid="31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 grpId="0" animBg="1"/>
      <p:bldP spid="3112" grpId="1" animBg="1"/>
      <p:bldP spid="3112" grpId="2" animBg="1"/>
      <p:bldP spid="3112" grpId="3" animBg="1"/>
      <p:bldP spid="3113" grpId="0" animBg="1"/>
      <p:bldP spid="3113" grpId="1" animBg="1"/>
      <p:bldP spid="3113" grpId="2" animBg="1"/>
      <p:bldP spid="3113" grpId="3" animBg="1"/>
      <p:bldP spid="3114" grpId="0" animBg="1"/>
      <p:bldP spid="3114" grpId="1" animBg="1"/>
      <p:bldP spid="3114" grpId="2" animBg="1"/>
      <p:bldP spid="3114" grpId="3" animBg="1"/>
      <p:bldP spid="3115" grpId="0" animBg="1"/>
      <p:bldP spid="3115" grpId="1" animBg="1"/>
      <p:bldP spid="3115" grpId="2" animBg="1"/>
      <p:bldP spid="3115" grpId="3"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6FF53E79-6717-4136-A829-C7D9F78DACD8}" type="slidenum">
              <a:rPr lang="en-IN"/>
              <a:pPr/>
              <a:t>‹#›</a:t>
            </a:fld>
            <a:endParaRPr lang="en-IN"/>
          </a:p>
        </p:txBody>
      </p:sp>
    </p:spTree>
    <p:extLst>
      <p:ext uri="{BB962C8B-B14F-4D97-AF65-F5344CB8AC3E}">
        <p14:creationId xmlns:p14="http://schemas.microsoft.com/office/powerpoint/2010/main" val="4163619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44079"/>
            <a:ext cx="2057400" cy="4350544"/>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44079"/>
            <a:ext cx="6019800" cy="43505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08EBCDDB-3EC8-4C90-BD3D-FA81D16A5634}" type="slidenum">
              <a:rPr lang="en-IN"/>
              <a:pPr/>
              <a:t>‹#›</a:t>
            </a:fld>
            <a:endParaRPr lang="en-IN"/>
          </a:p>
        </p:txBody>
      </p:sp>
    </p:spTree>
    <p:extLst>
      <p:ext uri="{BB962C8B-B14F-4D97-AF65-F5344CB8AC3E}">
        <p14:creationId xmlns:p14="http://schemas.microsoft.com/office/powerpoint/2010/main" val="23521838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ext Placeholder 2"/>
          <p:cNvSpPr>
            <a:spLocks noGrp="1"/>
          </p:cNvSpPr>
          <p:nvPr>
            <p:ph type="body" sz="half" idx="1"/>
          </p:nvPr>
        </p:nvSpPr>
        <p:spPr>
          <a:xfrm>
            <a:off x="457200" y="1200151"/>
            <a:ext cx="403860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457200" y="4683919"/>
            <a:ext cx="2133600" cy="357188"/>
          </a:xfrm>
        </p:spPr>
        <p:txBody>
          <a:bodyPr/>
          <a:lstStyle>
            <a:lvl1pPr>
              <a:defRPr/>
            </a:lvl1pPr>
          </a:lstStyle>
          <a:p>
            <a:endParaRPr lang="en-IN"/>
          </a:p>
        </p:txBody>
      </p:sp>
      <p:sp>
        <p:nvSpPr>
          <p:cNvPr id="6" name="Footer Placeholder 5"/>
          <p:cNvSpPr>
            <a:spLocks noGrp="1"/>
          </p:cNvSpPr>
          <p:nvPr>
            <p:ph type="ftr" sz="quarter" idx="11"/>
          </p:nvPr>
        </p:nvSpPr>
        <p:spPr>
          <a:xfrm>
            <a:off x="3124200" y="4683919"/>
            <a:ext cx="2895600" cy="357188"/>
          </a:xfrm>
        </p:spPr>
        <p:txBody>
          <a:bodyPr/>
          <a:lstStyle>
            <a:lvl1pPr>
              <a:defRPr/>
            </a:lvl1pPr>
          </a:lstStyle>
          <a:p>
            <a:endParaRPr lang="en-IN"/>
          </a:p>
        </p:txBody>
      </p:sp>
      <p:sp>
        <p:nvSpPr>
          <p:cNvPr id="7" name="Slide Number Placeholder 6"/>
          <p:cNvSpPr>
            <a:spLocks noGrp="1"/>
          </p:cNvSpPr>
          <p:nvPr>
            <p:ph type="sldNum" sz="quarter" idx="12"/>
          </p:nvPr>
        </p:nvSpPr>
        <p:spPr>
          <a:xfrm>
            <a:off x="6553200" y="4683919"/>
            <a:ext cx="2133600" cy="357188"/>
          </a:xfrm>
        </p:spPr>
        <p:txBody>
          <a:bodyPr/>
          <a:lstStyle>
            <a:lvl1pPr>
              <a:defRPr/>
            </a:lvl1pPr>
          </a:lstStyle>
          <a:p>
            <a:fld id="{8ECE4694-2EAD-4539-9BDB-01FB3A121FBD}" type="slidenum">
              <a:rPr lang="en-IN"/>
              <a:pPr/>
              <a:t>‹#›</a:t>
            </a:fld>
            <a:endParaRPr lang="en-IN"/>
          </a:p>
        </p:txBody>
      </p:sp>
    </p:spTree>
    <p:extLst>
      <p:ext uri="{BB962C8B-B14F-4D97-AF65-F5344CB8AC3E}">
        <p14:creationId xmlns:p14="http://schemas.microsoft.com/office/powerpoint/2010/main" val="8963074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ext Placeholder 2"/>
          <p:cNvSpPr>
            <a:spLocks noGrp="1"/>
          </p:cNvSpPr>
          <p:nvPr>
            <p:ph type="body" sz="half" idx="1"/>
          </p:nvPr>
        </p:nvSpPr>
        <p:spPr>
          <a:xfrm>
            <a:off x="457200" y="1200150"/>
            <a:ext cx="8229600" cy="163949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57200" y="2953942"/>
            <a:ext cx="8229600" cy="16406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457200" y="4683919"/>
            <a:ext cx="2133600" cy="357188"/>
          </a:xfrm>
        </p:spPr>
        <p:txBody>
          <a:bodyPr/>
          <a:lstStyle>
            <a:lvl1pPr>
              <a:defRPr/>
            </a:lvl1pPr>
          </a:lstStyle>
          <a:p>
            <a:endParaRPr lang="en-IN"/>
          </a:p>
        </p:txBody>
      </p:sp>
      <p:sp>
        <p:nvSpPr>
          <p:cNvPr id="6" name="Footer Placeholder 5"/>
          <p:cNvSpPr>
            <a:spLocks noGrp="1"/>
          </p:cNvSpPr>
          <p:nvPr>
            <p:ph type="ftr" sz="quarter" idx="11"/>
          </p:nvPr>
        </p:nvSpPr>
        <p:spPr>
          <a:xfrm>
            <a:off x="3124200" y="4683919"/>
            <a:ext cx="2895600" cy="357188"/>
          </a:xfrm>
        </p:spPr>
        <p:txBody>
          <a:bodyPr/>
          <a:lstStyle>
            <a:lvl1pPr>
              <a:defRPr/>
            </a:lvl1pPr>
          </a:lstStyle>
          <a:p>
            <a:endParaRPr lang="en-IN"/>
          </a:p>
        </p:txBody>
      </p:sp>
      <p:sp>
        <p:nvSpPr>
          <p:cNvPr id="7" name="Slide Number Placeholder 6"/>
          <p:cNvSpPr>
            <a:spLocks noGrp="1"/>
          </p:cNvSpPr>
          <p:nvPr>
            <p:ph type="sldNum" sz="quarter" idx="12"/>
          </p:nvPr>
        </p:nvSpPr>
        <p:spPr>
          <a:xfrm>
            <a:off x="6553200" y="4683919"/>
            <a:ext cx="2133600" cy="357188"/>
          </a:xfrm>
        </p:spPr>
        <p:txBody>
          <a:bodyPr/>
          <a:lstStyle>
            <a:lvl1pPr>
              <a:defRPr/>
            </a:lvl1pPr>
          </a:lstStyle>
          <a:p>
            <a:fld id="{82C49AEF-2E16-48D7-A4BE-1D6DA1A66F7C}" type="slidenum">
              <a:rPr lang="en-IN"/>
              <a:pPr/>
              <a:t>‹#›</a:t>
            </a:fld>
            <a:endParaRPr lang="en-IN"/>
          </a:p>
        </p:txBody>
      </p:sp>
    </p:spTree>
    <p:extLst>
      <p:ext uri="{BB962C8B-B14F-4D97-AF65-F5344CB8AC3E}">
        <p14:creationId xmlns:p14="http://schemas.microsoft.com/office/powerpoint/2010/main" val="36716597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able Placeholder 2"/>
          <p:cNvSpPr>
            <a:spLocks noGrp="1"/>
          </p:cNvSpPr>
          <p:nvPr>
            <p:ph type="tbl" idx="1"/>
          </p:nvPr>
        </p:nvSpPr>
        <p:spPr>
          <a:xfrm>
            <a:off x="457200" y="1200151"/>
            <a:ext cx="8229600" cy="3394472"/>
          </a:xfrm>
        </p:spPr>
        <p:txBody>
          <a:bodyPr/>
          <a:lstStyle/>
          <a:p>
            <a:r>
              <a:rPr lang="en-US" smtClean="0"/>
              <a:t>Click icon to add table</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38960FB5-AC9F-4B81-8370-5B0E12DD4DE6}" type="slidenum">
              <a:rPr lang="en-IN"/>
              <a:pPr/>
              <a:t>‹#›</a:t>
            </a:fld>
            <a:endParaRPr lang="en-IN"/>
          </a:p>
        </p:txBody>
      </p:sp>
    </p:spTree>
    <p:extLst>
      <p:ext uri="{BB962C8B-B14F-4D97-AF65-F5344CB8AC3E}">
        <p14:creationId xmlns:p14="http://schemas.microsoft.com/office/powerpoint/2010/main" val="34543428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Chart Placeholder 2"/>
          <p:cNvSpPr>
            <a:spLocks noGrp="1"/>
          </p:cNvSpPr>
          <p:nvPr>
            <p:ph type="chart" idx="1"/>
          </p:nvPr>
        </p:nvSpPr>
        <p:spPr>
          <a:xfrm>
            <a:off x="457200" y="1200151"/>
            <a:ext cx="8229600" cy="3394472"/>
          </a:xfrm>
        </p:spPr>
        <p:txBody>
          <a:bodyPr/>
          <a:lstStyle/>
          <a:p>
            <a:r>
              <a:rPr lang="en-US" smtClean="0"/>
              <a:t>Click icon to add chart</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2E3D97D7-9EEF-442B-A1A1-5A0173DB6676}" type="slidenum">
              <a:rPr lang="en-IN"/>
              <a:pPr/>
              <a:t>‹#›</a:t>
            </a:fld>
            <a:endParaRPr lang="en-IN"/>
          </a:p>
        </p:txBody>
      </p:sp>
    </p:spTree>
    <p:extLst>
      <p:ext uri="{BB962C8B-B14F-4D97-AF65-F5344CB8AC3E}">
        <p14:creationId xmlns:p14="http://schemas.microsoft.com/office/powerpoint/2010/main" val="107502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SmartArt Placeholder 2"/>
          <p:cNvSpPr>
            <a:spLocks noGrp="1"/>
          </p:cNvSpPr>
          <p:nvPr>
            <p:ph type="dgm" idx="1"/>
          </p:nvPr>
        </p:nvSpPr>
        <p:spPr>
          <a:xfrm>
            <a:off x="457200" y="1200151"/>
            <a:ext cx="8229600" cy="3394472"/>
          </a:xfrm>
        </p:spPr>
        <p:txBody>
          <a:bodyPr/>
          <a:lstStyle/>
          <a:p>
            <a:r>
              <a:rPr lang="en-US" smtClean="0"/>
              <a:t>Click icon to add SmartArt graphic</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59AE0F1E-400A-4B88-8715-8C1B477C798A}" type="slidenum">
              <a:rPr lang="en-IN"/>
              <a:pPr/>
              <a:t>‹#›</a:t>
            </a:fld>
            <a:endParaRPr lang="en-IN"/>
          </a:p>
        </p:txBody>
      </p:sp>
    </p:spTree>
    <p:extLst>
      <p:ext uri="{BB962C8B-B14F-4D97-AF65-F5344CB8AC3E}">
        <p14:creationId xmlns:p14="http://schemas.microsoft.com/office/powerpoint/2010/main" val="95958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E3529671-8F18-43C7-B1B7-729A03F908F8}" type="slidenum">
              <a:rPr lang="en-IN"/>
              <a:pPr/>
              <a:t>‹#›</a:t>
            </a:fld>
            <a:endParaRPr lang="en-IN"/>
          </a:p>
        </p:txBody>
      </p:sp>
    </p:spTree>
    <p:extLst>
      <p:ext uri="{BB962C8B-B14F-4D97-AF65-F5344CB8AC3E}">
        <p14:creationId xmlns:p14="http://schemas.microsoft.com/office/powerpoint/2010/main" val="2885812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AC363AAE-1910-4D0D-9E41-1D73F5429B20}" type="slidenum">
              <a:rPr lang="en-IN"/>
              <a:pPr/>
              <a:t>‹#›</a:t>
            </a:fld>
            <a:endParaRPr lang="en-IN"/>
          </a:p>
        </p:txBody>
      </p:sp>
    </p:spTree>
    <p:extLst>
      <p:ext uri="{BB962C8B-B14F-4D97-AF65-F5344CB8AC3E}">
        <p14:creationId xmlns:p14="http://schemas.microsoft.com/office/powerpoint/2010/main" val="2529780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69B63973-9FE5-4AE5-902E-E909A19B0528}" type="slidenum">
              <a:rPr lang="en-IN"/>
              <a:pPr/>
              <a:t>‹#›</a:t>
            </a:fld>
            <a:endParaRPr lang="en-IN"/>
          </a:p>
        </p:txBody>
      </p:sp>
    </p:spTree>
    <p:extLst>
      <p:ext uri="{BB962C8B-B14F-4D97-AF65-F5344CB8AC3E}">
        <p14:creationId xmlns:p14="http://schemas.microsoft.com/office/powerpoint/2010/main" val="711306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lvl1pPr>
              <a:defRPr/>
            </a:lvl1pPr>
          </a:lstStyle>
          <a:p>
            <a:endParaRPr lang="en-IN"/>
          </a:p>
        </p:txBody>
      </p:sp>
      <p:sp>
        <p:nvSpPr>
          <p:cNvPr id="8" name="Footer Placeholder 7"/>
          <p:cNvSpPr>
            <a:spLocks noGrp="1"/>
          </p:cNvSpPr>
          <p:nvPr>
            <p:ph type="ftr" sz="quarter" idx="11"/>
          </p:nvPr>
        </p:nvSpPr>
        <p:spPr/>
        <p:txBody>
          <a:bodyPr/>
          <a:lstStyle>
            <a:lvl1pPr>
              <a:defRPr/>
            </a:lvl1pPr>
          </a:lstStyle>
          <a:p>
            <a:endParaRPr lang="en-IN"/>
          </a:p>
        </p:txBody>
      </p:sp>
      <p:sp>
        <p:nvSpPr>
          <p:cNvPr id="9" name="Slide Number Placeholder 8"/>
          <p:cNvSpPr>
            <a:spLocks noGrp="1"/>
          </p:cNvSpPr>
          <p:nvPr>
            <p:ph type="sldNum" sz="quarter" idx="12"/>
          </p:nvPr>
        </p:nvSpPr>
        <p:spPr/>
        <p:txBody>
          <a:bodyPr/>
          <a:lstStyle>
            <a:lvl1pPr>
              <a:defRPr/>
            </a:lvl1pPr>
          </a:lstStyle>
          <a:p>
            <a:fld id="{D1BAF525-620F-432A-8876-182F9B467EDC}" type="slidenum">
              <a:rPr lang="en-IN"/>
              <a:pPr/>
              <a:t>‹#›</a:t>
            </a:fld>
            <a:endParaRPr lang="en-IN"/>
          </a:p>
        </p:txBody>
      </p:sp>
    </p:spTree>
    <p:extLst>
      <p:ext uri="{BB962C8B-B14F-4D97-AF65-F5344CB8AC3E}">
        <p14:creationId xmlns:p14="http://schemas.microsoft.com/office/powerpoint/2010/main" val="1337877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lvl1pPr>
              <a:defRPr/>
            </a:lvl1pPr>
          </a:lstStyle>
          <a:p>
            <a:endParaRPr lang="en-IN"/>
          </a:p>
        </p:txBody>
      </p:sp>
      <p:sp>
        <p:nvSpPr>
          <p:cNvPr id="4" name="Footer Placeholder 3"/>
          <p:cNvSpPr>
            <a:spLocks noGrp="1"/>
          </p:cNvSpPr>
          <p:nvPr>
            <p:ph type="ftr" sz="quarter" idx="11"/>
          </p:nvPr>
        </p:nvSpPr>
        <p:spPr/>
        <p:txBody>
          <a:bodyPr/>
          <a:lstStyle>
            <a:lvl1pPr>
              <a:defRPr/>
            </a:lvl1pPr>
          </a:lstStyle>
          <a:p>
            <a:endParaRPr lang="en-IN"/>
          </a:p>
        </p:txBody>
      </p:sp>
      <p:sp>
        <p:nvSpPr>
          <p:cNvPr id="5" name="Slide Number Placeholder 4"/>
          <p:cNvSpPr>
            <a:spLocks noGrp="1"/>
          </p:cNvSpPr>
          <p:nvPr>
            <p:ph type="sldNum" sz="quarter" idx="12"/>
          </p:nvPr>
        </p:nvSpPr>
        <p:spPr/>
        <p:txBody>
          <a:bodyPr/>
          <a:lstStyle>
            <a:lvl1pPr>
              <a:defRPr/>
            </a:lvl1pPr>
          </a:lstStyle>
          <a:p>
            <a:fld id="{DE843EAE-732B-490A-A2BC-CC1CAA86787C}" type="slidenum">
              <a:rPr lang="en-IN"/>
              <a:pPr/>
              <a:t>‹#›</a:t>
            </a:fld>
            <a:endParaRPr lang="en-IN"/>
          </a:p>
        </p:txBody>
      </p:sp>
    </p:spTree>
    <p:extLst>
      <p:ext uri="{BB962C8B-B14F-4D97-AF65-F5344CB8AC3E}">
        <p14:creationId xmlns:p14="http://schemas.microsoft.com/office/powerpoint/2010/main" val="2274210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IN"/>
          </a:p>
        </p:txBody>
      </p:sp>
      <p:sp>
        <p:nvSpPr>
          <p:cNvPr id="3" name="Footer Placeholder 2"/>
          <p:cNvSpPr>
            <a:spLocks noGrp="1"/>
          </p:cNvSpPr>
          <p:nvPr>
            <p:ph type="ftr" sz="quarter" idx="11"/>
          </p:nvPr>
        </p:nvSpPr>
        <p:spPr/>
        <p:txBody>
          <a:bodyPr/>
          <a:lstStyle>
            <a:lvl1pPr>
              <a:defRPr/>
            </a:lvl1pPr>
          </a:lstStyle>
          <a:p>
            <a:endParaRPr lang="en-IN"/>
          </a:p>
        </p:txBody>
      </p:sp>
      <p:sp>
        <p:nvSpPr>
          <p:cNvPr id="4" name="Slide Number Placeholder 3"/>
          <p:cNvSpPr>
            <a:spLocks noGrp="1"/>
          </p:cNvSpPr>
          <p:nvPr>
            <p:ph type="sldNum" sz="quarter" idx="12"/>
          </p:nvPr>
        </p:nvSpPr>
        <p:spPr/>
        <p:txBody>
          <a:bodyPr/>
          <a:lstStyle>
            <a:lvl1pPr>
              <a:defRPr/>
            </a:lvl1pPr>
          </a:lstStyle>
          <a:p>
            <a:fld id="{E383DA8B-BBF8-4CC5-A004-F9928BEAF812}" type="slidenum">
              <a:rPr lang="en-IN"/>
              <a:pPr/>
              <a:t>‹#›</a:t>
            </a:fld>
            <a:endParaRPr lang="en-IN"/>
          </a:p>
        </p:txBody>
      </p:sp>
    </p:spTree>
    <p:extLst>
      <p:ext uri="{BB962C8B-B14F-4D97-AF65-F5344CB8AC3E}">
        <p14:creationId xmlns:p14="http://schemas.microsoft.com/office/powerpoint/2010/main" val="71922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DFB1A001-100C-4319-BCB0-F2C42547783C}" type="slidenum">
              <a:rPr lang="en-IN"/>
              <a:pPr/>
              <a:t>‹#›</a:t>
            </a:fld>
            <a:endParaRPr lang="en-IN"/>
          </a:p>
        </p:txBody>
      </p:sp>
    </p:spTree>
    <p:extLst>
      <p:ext uri="{BB962C8B-B14F-4D97-AF65-F5344CB8AC3E}">
        <p14:creationId xmlns:p14="http://schemas.microsoft.com/office/powerpoint/2010/main" val="1744715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IN"/>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F0F522D7-4AF5-4918-AB0B-AC5D98BF1F72}" type="slidenum">
              <a:rPr lang="en-IN"/>
              <a:pPr/>
              <a:t>‹#›</a:t>
            </a:fld>
            <a:endParaRPr lang="en-IN"/>
          </a:p>
        </p:txBody>
      </p:sp>
    </p:spTree>
    <p:extLst>
      <p:ext uri="{BB962C8B-B14F-4D97-AF65-F5344CB8AC3E}">
        <p14:creationId xmlns:p14="http://schemas.microsoft.com/office/powerpoint/2010/main" val="219934488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8" Type="http://schemas.openxmlformats.org/officeDocument/2006/relationships/image" Target="../media/image1.png"/><Relationship Id="rId19"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1" name="Freeform 7"/>
          <p:cNvSpPr>
            <a:spLocks/>
          </p:cNvSpPr>
          <p:nvPr/>
        </p:nvSpPr>
        <p:spPr bwMode="gray">
          <a:xfrm>
            <a:off x="-9525" y="-7144"/>
            <a:ext cx="9156700" cy="5154216"/>
          </a:xfrm>
          <a:custGeom>
            <a:avLst/>
            <a:gdLst>
              <a:gd name="T0" fmla="*/ 5766 w 5768"/>
              <a:gd name="T1" fmla="*/ 605 h 4329"/>
              <a:gd name="T2" fmla="*/ 5768 w 5768"/>
              <a:gd name="T3" fmla="*/ 4325 h 4329"/>
              <a:gd name="T4" fmla="*/ 1082 w 5768"/>
              <a:gd name="T5" fmla="*/ 4329 h 4329"/>
              <a:gd name="T6" fmla="*/ 13 w 5768"/>
              <a:gd name="T7" fmla="*/ 3351 h 4329"/>
              <a:gd name="T8" fmla="*/ 0 w 5768"/>
              <a:gd name="T9" fmla="*/ 0 h 4329"/>
              <a:gd name="T10" fmla="*/ 2428 w 5768"/>
              <a:gd name="T11" fmla="*/ 7 h 4329"/>
              <a:gd name="T12" fmla="*/ 5766 w 5768"/>
              <a:gd name="T13" fmla="*/ 605 h 4329"/>
            </a:gdLst>
            <a:ahLst/>
            <a:cxnLst>
              <a:cxn ang="0">
                <a:pos x="T0" y="T1"/>
              </a:cxn>
              <a:cxn ang="0">
                <a:pos x="T2" y="T3"/>
              </a:cxn>
              <a:cxn ang="0">
                <a:pos x="T4" y="T5"/>
              </a:cxn>
              <a:cxn ang="0">
                <a:pos x="T6" y="T7"/>
              </a:cxn>
              <a:cxn ang="0">
                <a:pos x="T8" y="T9"/>
              </a:cxn>
              <a:cxn ang="0">
                <a:pos x="T10" y="T11"/>
              </a:cxn>
              <a:cxn ang="0">
                <a:pos x="T12" y="T13"/>
              </a:cxn>
            </a:cxnLst>
            <a:rect l="0" t="0" r="r" b="b"/>
            <a:pathLst>
              <a:path w="5768" h="4329">
                <a:moveTo>
                  <a:pt x="5766" y="605"/>
                </a:moveTo>
                <a:cubicBezTo>
                  <a:pt x="5767" y="2464"/>
                  <a:pt x="5768" y="4325"/>
                  <a:pt x="5768" y="4325"/>
                </a:cubicBezTo>
                <a:lnTo>
                  <a:pt x="1082" y="4329"/>
                </a:lnTo>
                <a:cubicBezTo>
                  <a:pt x="318" y="3809"/>
                  <a:pt x="9" y="3349"/>
                  <a:pt x="13" y="3351"/>
                </a:cubicBezTo>
                <a:lnTo>
                  <a:pt x="0" y="0"/>
                </a:lnTo>
                <a:lnTo>
                  <a:pt x="2428" y="7"/>
                </a:lnTo>
                <a:cubicBezTo>
                  <a:pt x="2428" y="12"/>
                  <a:pt x="3096" y="401"/>
                  <a:pt x="5766" y="605"/>
                </a:cubicBezTo>
                <a:close/>
              </a:path>
            </a:pathLst>
          </a:custGeom>
          <a:gradFill rotWithShape="1">
            <a:gsLst>
              <a:gs pos="0">
                <a:schemeClr val="bg1">
                  <a:gamma/>
                  <a:tint val="3137"/>
                  <a:invGamma/>
                </a:schemeClr>
              </a:gs>
              <a:gs pos="100000">
                <a:schemeClr val="bg1">
                  <a:alpha val="70000"/>
                </a:schemeClr>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33" name="Freeform 9"/>
          <p:cNvSpPr>
            <a:spLocks/>
          </p:cNvSpPr>
          <p:nvPr/>
        </p:nvSpPr>
        <p:spPr bwMode="gray">
          <a:xfrm>
            <a:off x="-4763" y="4125516"/>
            <a:ext cx="1441451" cy="1019175"/>
          </a:xfrm>
          <a:custGeom>
            <a:avLst/>
            <a:gdLst>
              <a:gd name="T0" fmla="*/ 0 w 1089"/>
              <a:gd name="T1" fmla="*/ 0 h 1100"/>
              <a:gd name="T2" fmla="*/ 0 w 1089"/>
              <a:gd name="T3" fmla="*/ 1100 h 1100"/>
              <a:gd name="T4" fmla="*/ 1089 w 1089"/>
              <a:gd name="T5" fmla="*/ 1100 h 1100"/>
              <a:gd name="T6" fmla="*/ 0 w 1089"/>
              <a:gd name="T7" fmla="*/ 0 h 1100"/>
            </a:gdLst>
            <a:ahLst/>
            <a:cxnLst>
              <a:cxn ang="0">
                <a:pos x="T0" y="T1"/>
              </a:cxn>
              <a:cxn ang="0">
                <a:pos x="T2" y="T3"/>
              </a:cxn>
              <a:cxn ang="0">
                <a:pos x="T4" y="T5"/>
              </a:cxn>
              <a:cxn ang="0">
                <a:pos x="T6" y="T7"/>
              </a:cxn>
            </a:cxnLst>
            <a:rect l="0" t="0" r="r" b="b"/>
            <a:pathLst>
              <a:path w="1089" h="1100">
                <a:moveTo>
                  <a:pt x="0" y="0"/>
                </a:moveTo>
                <a:cubicBezTo>
                  <a:pt x="0" y="550"/>
                  <a:pt x="0" y="1100"/>
                  <a:pt x="0" y="1100"/>
                </a:cubicBezTo>
                <a:lnTo>
                  <a:pt x="1089" y="1100"/>
                </a:lnTo>
                <a:cubicBezTo>
                  <a:pt x="1089" y="1100"/>
                  <a:pt x="596" y="865"/>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37" name="Line 13"/>
          <p:cNvSpPr>
            <a:spLocks noChangeShapeType="1"/>
          </p:cNvSpPr>
          <p:nvPr/>
        </p:nvSpPr>
        <p:spPr bwMode="gray">
          <a:xfrm>
            <a:off x="527050" y="1"/>
            <a:ext cx="0" cy="4432697"/>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38" name="Line 14"/>
          <p:cNvSpPr>
            <a:spLocks noChangeShapeType="1"/>
          </p:cNvSpPr>
          <p:nvPr/>
        </p:nvSpPr>
        <p:spPr bwMode="gray">
          <a:xfrm>
            <a:off x="1677988" y="0"/>
            <a:ext cx="0" cy="512445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39" name="Line 15"/>
          <p:cNvSpPr>
            <a:spLocks noChangeShapeType="1"/>
          </p:cNvSpPr>
          <p:nvPr/>
        </p:nvSpPr>
        <p:spPr bwMode="gray">
          <a:xfrm>
            <a:off x="2830513" y="1"/>
            <a:ext cx="0" cy="5145881"/>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0" name="Line 16"/>
          <p:cNvSpPr>
            <a:spLocks noChangeShapeType="1"/>
          </p:cNvSpPr>
          <p:nvPr/>
        </p:nvSpPr>
        <p:spPr bwMode="gray">
          <a:xfrm>
            <a:off x="3983038" y="0"/>
            <a:ext cx="0" cy="5156597"/>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1" name="Line 17"/>
          <p:cNvSpPr>
            <a:spLocks noChangeShapeType="1"/>
          </p:cNvSpPr>
          <p:nvPr/>
        </p:nvSpPr>
        <p:spPr bwMode="gray">
          <a:xfrm>
            <a:off x="5133975" y="291704"/>
            <a:ext cx="0" cy="4864894"/>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2" name="Line 18"/>
          <p:cNvSpPr>
            <a:spLocks noChangeShapeType="1"/>
          </p:cNvSpPr>
          <p:nvPr/>
        </p:nvSpPr>
        <p:spPr bwMode="gray">
          <a:xfrm>
            <a:off x="6286500" y="464344"/>
            <a:ext cx="0" cy="4692254"/>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3" name="Line 19"/>
          <p:cNvSpPr>
            <a:spLocks noChangeShapeType="1"/>
          </p:cNvSpPr>
          <p:nvPr/>
        </p:nvSpPr>
        <p:spPr bwMode="gray">
          <a:xfrm>
            <a:off x="7439025" y="579835"/>
            <a:ext cx="0" cy="457676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4" name="Line 20"/>
          <p:cNvSpPr>
            <a:spLocks noChangeShapeType="1"/>
          </p:cNvSpPr>
          <p:nvPr/>
        </p:nvSpPr>
        <p:spPr bwMode="gray">
          <a:xfrm>
            <a:off x="8591550" y="675085"/>
            <a:ext cx="0" cy="448151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6" name="Line 22"/>
          <p:cNvSpPr>
            <a:spLocks noChangeShapeType="1"/>
          </p:cNvSpPr>
          <p:nvPr/>
        </p:nvSpPr>
        <p:spPr bwMode="gray">
          <a:xfrm rot="5400000">
            <a:off x="2595563" y="-2281238"/>
            <a:ext cx="0" cy="51911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7" name="Line 23"/>
          <p:cNvSpPr>
            <a:spLocks noChangeShapeType="1"/>
          </p:cNvSpPr>
          <p:nvPr/>
        </p:nvSpPr>
        <p:spPr bwMode="gray">
          <a:xfrm rot="5400000">
            <a:off x="4578350" y="-3422253"/>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8" name="Line 24"/>
          <p:cNvSpPr>
            <a:spLocks noChangeShapeType="1"/>
          </p:cNvSpPr>
          <p:nvPr/>
        </p:nvSpPr>
        <p:spPr bwMode="gray">
          <a:xfrm rot="5400000">
            <a:off x="4578350" y="-2579290"/>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9" name="Line 25"/>
          <p:cNvSpPr>
            <a:spLocks noChangeShapeType="1"/>
          </p:cNvSpPr>
          <p:nvPr/>
        </p:nvSpPr>
        <p:spPr bwMode="gray">
          <a:xfrm rot="5400000">
            <a:off x="4579938" y="-1735931"/>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0" name="Line 26"/>
          <p:cNvSpPr>
            <a:spLocks noChangeShapeType="1"/>
          </p:cNvSpPr>
          <p:nvPr/>
        </p:nvSpPr>
        <p:spPr bwMode="gray">
          <a:xfrm rot="5400000">
            <a:off x="4579938" y="-892969"/>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1" name="Line 27"/>
          <p:cNvSpPr>
            <a:spLocks noChangeShapeType="1"/>
          </p:cNvSpPr>
          <p:nvPr/>
        </p:nvSpPr>
        <p:spPr bwMode="gray">
          <a:xfrm rot="5400000">
            <a:off x="4905376" y="315119"/>
            <a:ext cx="0" cy="842327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2" name="Rectangle 28"/>
          <p:cNvSpPr>
            <a:spLocks noChangeArrowheads="1"/>
          </p:cNvSpPr>
          <p:nvPr/>
        </p:nvSpPr>
        <p:spPr bwMode="gray">
          <a:xfrm>
            <a:off x="4005263" y="2019300"/>
            <a:ext cx="1128712" cy="809625"/>
          </a:xfrm>
          <a:prstGeom prst="rect">
            <a:avLst/>
          </a:prstGeom>
          <a:solidFill>
            <a:srgbClr val="FFFFFF">
              <a:alpha val="25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3" name="Rectangle 29"/>
          <p:cNvSpPr>
            <a:spLocks noChangeArrowheads="1"/>
          </p:cNvSpPr>
          <p:nvPr/>
        </p:nvSpPr>
        <p:spPr bwMode="gray">
          <a:xfrm>
            <a:off x="7459664" y="3702844"/>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4" name="Rectangle 30"/>
          <p:cNvSpPr>
            <a:spLocks noChangeArrowheads="1"/>
          </p:cNvSpPr>
          <p:nvPr/>
        </p:nvSpPr>
        <p:spPr bwMode="gray">
          <a:xfrm>
            <a:off x="549276" y="2856310"/>
            <a:ext cx="1128713" cy="809625"/>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5" name="Rectangle 31"/>
          <p:cNvSpPr>
            <a:spLocks noChangeArrowheads="1"/>
          </p:cNvSpPr>
          <p:nvPr/>
        </p:nvSpPr>
        <p:spPr bwMode="gray">
          <a:xfrm>
            <a:off x="6307138" y="4548188"/>
            <a:ext cx="1128712" cy="597694"/>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6" name="Rectangle 32"/>
          <p:cNvSpPr>
            <a:spLocks noChangeArrowheads="1"/>
          </p:cNvSpPr>
          <p:nvPr/>
        </p:nvSpPr>
        <p:spPr bwMode="gray">
          <a:xfrm>
            <a:off x="2846388" y="0"/>
            <a:ext cx="1128712" cy="303610"/>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7" name="Rectangle 33"/>
          <p:cNvSpPr>
            <a:spLocks noChangeArrowheads="1"/>
          </p:cNvSpPr>
          <p:nvPr/>
        </p:nvSpPr>
        <p:spPr bwMode="gray">
          <a:xfrm>
            <a:off x="2852739" y="3704035"/>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8" name="Rectangle 34"/>
          <p:cNvSpPr>
            <a:spLocks noChangeArrowheads="1"/>
          </p:cNvSpPr>
          <p:nvPr/>
        </p:nvSpPr>
        <p:spPr bwMode="gray">
          <a:xfrm>
            <a:off x="6300789" y="1175147"/>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27" name="Rectangle 3"/>
          <p:cNvSpPr>
            <a:spLocks noGrp="1" noChangeArrowheads="1"/>
          </p:cNvSpPr>
          <p:nvPr>
            <p:ph type="body" idx="1"/>
          </p:nvPr>
        </p:nvSpPr>
        <p:spPr bwMode="gray">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smtClean="0"/>
          </a:p>
        </p:txBody>
      </p:sp>
      <p:sp>
        <p:nvSpPr>
          <p:cNvPr id="1028" name="Rectangle 4"/>
          <p:cNvSpPr>
            <a:spLocks noGrp="1" noChangeArrowheads="1"/>
          </p:cNvSpPr>
          <p:nvPr>
            <p:ph type="dt" sz="half" idx="2"/>
          </p:nvPr>
        </p:nvSpPr>
        <p:spPr bwMode="gray">
          <a:xfrm>
            <a:off x="457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IN"/>
          </a:p>
        </p:txBody>
      </p:sp>
      <p:sp>
        <p:nvSpPr>
          <p:cNvPr id="1029" name="Rectangle 5"/>
          <p:cNvSpPr>
            <a:spLocks noGrp="1" noChangeArrowheads="1"/>
          </p:cNvSpPr>
          <p:nvPr>
            <p:ph type="ftr" sz="quarter" idx="3"/>
          </p:nvPr>
        </p:nvSpPr>
        <p:spPr bwMode="gray">
          <a:xfrm>
            <a:off x="3124200" y="4683919"/>
            <a:ext cx="2895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IN"/>
          </a:p>
        </p:txBody>
      </p:sp>
      <p:sp>
        <p:nvSpPr>
          <p:cNvPr id="1030" name="Rectangle 6"/>
          <p:cNvSpPr>
            <a:spLocks noGrp="1" noChangeArrowheads="1"/>
          </p:cNvSpPr>
          <p:nvPr>
            <p:ph type="sldNum" sz="quarter" idx="4"/>
          </p:nvPr>
        </p:nvSpPr>
        <p:spPr bwMode="gray">
          <a:xfrm>
            <a:off x="6553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FFA68A7-7087-486C-B5A8-8AA03A7F7AF2}" type="slidenum">
              <a:rPr lang="en-IN"/>
              <a:pPr/>
              <a:t>‹#›</a:t>
            </a:fld>
            <a:endParaRPr lang="en-IN"/>
          </a:p>
        </p:txBody>
      </p:sp>
      <p:sp>
        <p:nvSpPr>
          <p:cNvPr id="1060" name="Freeform 36"/>
          <p:cNvSpPr>
            <a:spLocks/>
          </p:cNvSpPr>
          <p:nvPr/>
        </p:nvSpPr>
        <p:spPr bwMode="gray">
          <a:xfrm>
            <a:off x="4041775" y="1"/>
            <a:ext cx="5105400" cy="554831"/>
          </a:xfrm>
          <a:custGeom>
            <a:avLst/>
            <a:gdLst>
              <a:gd name="T0" fmla="*/ 3130 w 3130"/>
              <a:gd name="T1" fmla="*/ 453 h 453"/>
              <a:gd name="T2" fmla="*/ 3130 w 3130"/>
              <a:gd name="T3" fmla="*/ 0 h 453"/>
              <a:gd name="T4" fmla="*/ 0 w 3130"/>
              <a:gd name="T5" fmla="*/ 0 h 453"/>
              <a:gd name="T6" fmla="*/ 3130 w 3130"/>
              <a:gd name="T7" fmla="*/ 453 h 453"/>
            </a:gdLst>
            <a:ahLst/>
            <a:cxnLst>
              <a:cxn ang="0">
                <a:pos x="T0" y="T1"/>
              </a:cxn>
              <a:cxn ang="0">
                <a:pos x="T2" y="T3"/>
              </a:cxn>
              <a:cxn ang="0">
                <a:pos x="T4" y="T5"/>
              </a:cxn>
              <a:cxn ang="0">
                <a:pos x="T6" y="T7"/>
              </a:cxn>
            </a:cxnLst>
            <a:rect l="0" t="0" r="r" b="b"/>
            <a:pathLst>
              <a:path w="3130" h="453">
                <a:moveTo>
                  <a:pt x="3130" y="453"/>
                </a:moveTo>
                <a:cubicBezTo>
                  <a:pt x="3130" y="226"/>
                  <a:pt x="3130" y="0"/>
                  <a:pt x="3130" y="0"/>
                </a:cubicBezTo>
                <a:lnTo>
                  <a:pt x="0" y="0"/>
                </a:lnTo>
                <a:cubicBezTo>
                  <a:pt x="0" y="0"/>
                  <a:pt x="1298" y="389"/>
                  <a:pt x="3130" y="453"/>
                </a:cubicBez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26" name="Rectangle 2"/>
          <p:cNvSpPr>
            <a:spLocks noGrp="1" noChangeArrowheads="1"/>
          </p:cNvSpPr>
          <p:nvPr>
            <p:ph type="title"/>
          </p:nvPr>
        </p:nvSpPr>
        <p:spPr bwMode="black">
          <a:xfrm>
            <a:off x="457200" y="244079"/>
            <a:ext cx="8229600" cy="695325"/>
          </a:xfrm>
          <a:prstGeom prst="rect">
            <a:avLst/>
          </a:prstGeom>
          <a:noFill/>
          <a:ln>
            <a:noFill/>
          </a:ln>
          <a:effectLst>
            <a:outerShdw dist="35921" dir="2700000" algn="ctr" rotWithShape="0">
              <a:srgbClr val="FFFFFF"/>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IN" smtClean="0"/>
          </a:p>
        </p:txBody>
      </p:sp>
      <p:pic>
        <p:nvPicPr>
          <p:cNvPr id="1061" name="Picture 37" descr="water"/>
          <p:cNvPicPr>
            <a:picLocks noChangeAspect="1" noChangeArrowheads="1"/>
          </p:cNvPicPr>
          <p:nvPr/>
        </p:nvPicPr>
        <p:blipFill>
          <a:blip r:embed="rId18">
            <a:extLst>
              <a:ext uri="{28A0092B-C50C-407E-A947-70E740481C1C}">
                <a14:useLocalDpi xmlns:a14="http://schemas.microsoft.com/office/drawing/2010/main" val="0"/>
              </a:ext>
            </a:extLst>
          </a:blip>
          <a:srcRect l="22409" t="16374" b="27486"/>
          <a:stretch>
            <a:fillRect/>
          </a:stretch>
        </p:blipFill>
        <p:spPr bwMode="gray">
          <a:xfrm rot="786797">
            <a:off x="6629401" y="-285750"/>
            <a:ext cx="2417763" cy="1496616"/>
          </a:xfrm>
          <a:prstGeom prst="rect">
            <a:avLst/>
          </a:prstGeom>
          <a:noFill/>
          <a:extLst>
            <a:ext uri="{909E8E84-426E-40DD-AFC4-6F175D3DCCD1}">
              <a14:hiddenFill xmlns:a14="http://schemas.microsoft.com/office/drawing/2010/main">
                <a:solidFill>
                  <a:srgbClr val="FFFFFF"/>
                </a:solidFill>
              </a14:hiddenFill>
            </a:ext>
          </a:extLst>
        </p:spPr>
      </p:pic>
      <p:pic>
        <p:nvPicPr>
          <p:cNvPr id="1062" name="Picture 38" descr="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gray">
          <a:xfrm rot="20740733" flipH="1">
            <a:off x="49213" y="4294585"/>
            <a:ext cx="1223962" cy="10287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ppt_x</p:attrName>
                                        </p:attrNameLst>
                                      </p:cBhvr>
                                      <p:tavLst>
                                        <p:tav tm="0">
                                          <p:val>
                                            <p:strVal val="#ppt_x-.2"/>
                                          </p:val>
                                        </p:tav>
                                        <p:tav tm="100000">
                                          <p:val>
                                            <p:strVal val="#ppt_x"/>
                                          </p:val>
                                        </p:tav>
                                      </p:tavLst>
                                    </p:anim>
                                    <p:anim calcmode="lin" valueType="num">
                                      <p:cBhvr>
                                        <p:cTn id="8" dur="5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9" dur="500"/>
                                        <p:tgtEl>
                                          <p:spTgt spid="1026"/>
                                        </p:tgtEl>
                                      </p:cBhvr>
                                    </p:animEffect>
                                  </p:childTnLst>
                                </p:cTn>
                              </p:par>
                            </p:childTnLst>
                          </p:cTn>
                        </p:par>
                        <p:par>
                          <p:cTn id="10" fill="hold" nodeType="afterGroup">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1060"/>
                                        </p:tgtEl>
                                        <p:attrNameLst>
                                          <p:attrName>style.visibility</p:attrName>
                                        </p:attrNameLst>
                                      </p:cBhvr>
                                      <p:to>
                                        <p:strVal val="visible"/>
                                      </p:to>
                                    </p:set>
                                    <p:animEffect transition="in" filter="fade">
                                      <p:cBhvr>
                                        <p:cTn id="13" dur="1000"/>
                                        <p:tgtEl>
                                          <p:spTgt spid="1060"/>
                                        </p:tgtEl>
                                      </p:cBhvr>
                                    </p:animEffect>
                                  </p:childTnLst>
                                </p:cTn>
                              </p:par>
                              <p:par>
                                <p:cTn id="14" presetID="10" presetClass="entr" presetSubtype="0" fill="hold" grpId="0" nodeType="withEffect">
                                  <p:stCondLst>
                                    <p:cond delay="500"/>
                                  </p:stCondLst>
                                  <p:childTnLst>
                                    <p:set>
                                      <p:cBhvr>
                                        <p:cTn id="15" dur="1" fill="hold">
                                          <p:stCondLst>
                                            <p:cond delay="0"/>
                                          </p:stCondLst>
                                        </p:cTn>
                                        <p:tgtEl>
                                          <p:spTgt spid="1033"/>
                                        </p:tgtEl>
                                        <p:attrNameLst>
                                          <p:attrName>style.visibility</p:attrName>
                                        </p:attrNameLst>
                                      </p:cBhvr>
                                      <p:to>
                                        <p:strVal val="visible"/>
                                      </p:to>
                                    </p:set>
                                    <p:animEffect transition="in" filter="fade">
                                      <p:cBhvr>
                                        <p:cTn id="16" dur="1000"/>
                                        <p:tgtEl>
                                          <p:spTgt spid="1033"/>
                                        </p:tgtEl>
                                      </p:cBhvr>
                                    </p:animEffect>
                                  </p:childTnLst>
                                </p:cTn>
                              </p:par>
                            </p:childTnLst>
                          </p:cTn>
                        </p:par>
                        <p:par>
                          <p:cTn id="17" fill="hold" nodeType="afterGroup">
                            <p:stCondLst>
                              <p:cond delay="2000"/>
                            </p:stCondLst>
                            <p:childTnLst>
                              <p:par>
                                <p:cTn id="18" presetID="1" presetClass="emph" presetSubtype="2" fill="hold" nodeType="afterEffect">
                                  <p:stCondLst>
                                    <p:cond delay="0"/>
                                  </p:stCondLst>
                                  <p:childTnLst>
                                    <p:animClr clrSpc="rgb" dir="cw">
                                      <p:cBhvr>
                                        <p:cTn id="19" dur="1000" fill="hold"/>
                                        <p:tgtEl>
                                          <p:spTgt spid="1060"/>
                                        </p:tgtEl>
                                        <p:attrNameLst>
                                          <p:attrName>fillcolor</p:attrName>
                                        </p:attrNameLst>
                                      </p:cBhvr>
                                      <p:to>
                                        <a:schemeClr val="folHlink"/>
                                      </p:to>
                                    </p:animClr>
                                    <p:set>
                                      <p:cBhvr>
                                        <p:cTn id="20" dur="1000" fill="hold"/>
                                        <p:tgtEl>
                                          <p:spTgt spid="1060"/>
                                        </p:tgtEl>
                                        <p:attrNameLst>
                                          <p:attrName>fill.type</p:attrName>
                                        </p:attrNameLst>
                                      </p:cBhvr>
                                      <p:to>
                                        <p:strVal val="solid"/>
                                      </p:to>
                                    </p:set>
                                    <p:set>
                                      <p:cBhvr>
                                        <p:cTn id="21" dur="1000" fill="hold"/>
                                        <p:tgtEl>
                                          <p:spTgt spid="1060"/>
                                        </p:tgtEl>
                                        <p:attrNameLst>
                                          <p:attrName>fill.on</p:attrName>
                                        </p:attrNameLst>
                                      </p:cBhvr>
                                      <p:to>
                                        <p:strVal val="true"/>
                                      </p:to>
                                    </p:set>
                                  </p:childTnLst>
                                </p:cTn>
                              </p:par>
                              <p:par>
                                <p:cTn id="22" presetID="1" presetClass="emph" presetSubtype="2" fill="hold" nodeType="withEffect">
                                  <p:stCondLst>
                                    <p:cond delay="700"/>
                                  </p:stCondLst>
                                  <p:childTnLst>
                                    <p:animClr clrSpc="rgb" dir="cw">
                                      <p:cBhvr>
                                        <p:cTn id="23" dur="1000" fill="hold"/>
                                        <p:tgtEl>
                                          <p:spTgt spid="1033"/>
                                        </p:tgtEl>
                                        <p:attrNameLst>
                                          <p:attrName>fillcolor</p:attrName>
                                        </p:attrNameLst>
                                      </p:cBhvr>
                                      <p:to>
                                        <a:schemeClr val="accent1"/>
                                      </p:to>
                                    </p:animClr>
                                    <p:set>
                                      <p:cBhvr>
                                        <p:cTn id="24" dur="1000" fill="hold"/>
                                        <p:tgtEl>
                                          <p:spTgt spid="1033"/>
                                        </p:tgtEl>
                                        <p:attrNameLst>
                                          <p:attrName>fill.type</p:attrName>
                                        </p:attrNameLst>
                                      </p:cBhvr>
                                      <p:to>
                                        <p:strVal val="solid"/>
                                      </p:to>
                                    </p:set>
                                    <p:set>
                                      <p:cBhvr>
                                        <p:cTn id="25" dur="1000" fill="hold"/>
                                        <p:tgtEl>
                                          <p:spTgt spid="103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3" grpId="0" animBg="1"/>
      <p:bldP spid="1060" grpId="0" animBg="1"/>
      <p:bldP spid="1026" grpId="0"/>
    </p:bldLst>
  </p:timing>
  <p:txStyles>
    <p:titleStyle>
      <a:lvl1pPr algn="l" rtl="0" eaLnBrk="1" fontAlgn="base" hangingPunct="1">
        <a:spcBef>
          <a:spcPct val="0"/>
        </a:spcBef>
        <a:spcAft>
          <a:spcPct val="0"/>
        </a:spcAft>
        <a:defRPr sz="4400" b="1">
          <a:solidFill>
            <a:schemeClr val="tx2"/>
          </a:solidFill>
          <a:latin typeface="+mj-lt"/>
          <a:ea typeface="+mj-ea"/>
          <a:cs typeface="+mj-cs"/>
        </a:defRPr>
      </a:lvl1pPr>
      <a:lvl2pPr algn="l" rtl="0" eaLnBrk="1" fontAlgn="base" hangingPunct="1">
        <a:spcBef>
          <a:spcPct val="0"/>
        </a:spcBef>
        <a:spcAft>
          <a:spcPct val="0"/>
        </a:spcAft>
        <a:defRPr sz="4400" b="1">
          <a:solidFill>
            <a:schemeClr val="tx2"/>
          </a:solidFill>
          <a:latin typeface="Arial" charset="0"/>
        </a:defRPr>
      </a:lvl2pPr>
      <a:lvl3pPr algn="l" rtl="0" eaLnBrk="1" fontAlgn="base" hangingPunct="1">
        <a:spcBef>
          <a:spcPct val="0"/>
        </a:spcBef>
        <a:spcAft>
          <a:spcPct val="0"/>
        </a:spcAft>
        <a:defRPr sz="4400" b="1">
          <a:solidFill>
            <a:schemeClr val="tx2"/>
          </a:solidFill>
          <a:latin typeface="Arial" charset="0"/>
        </a:defRPr>
      </a:lvl3pPr>
      <a:lvl4pPr algn="l" rtl="0" eaLnBrk="1" fontAlgn="base" hangingPunct="1">
        <a:spcBef>
          <a:spcPct val="0"/>
        </a:spcBef>
        <a:spcAft>
          <a:spcPct val="0"/>
        </a:spcAft>
        <a:defRPr sz="4400" b="1">
          <a:solidFill>
            <a:schemeClr val="tx2"/>
          </a:solidFill>
          <a:latin typeface="Arial" charset="0"/>
        </a:defRPr>
      </a:lvl4pPr>
      <a:lvl5pPr algn="l" rtl="0" eaLnBrk="1" fontAlgn="base" hangingPunct="1">
        <a:spcBef>
          <a:spcPct val="0"/>
        </a:spcBef>
        <a:spcAft>
          <a:spcPct val="0"/>
        </a:spcAft>
        <a:defRPr sz="4400" b="1">
          <a:solidFill>
            <a:schemeClr val="tx2"/>
          </a:solidFill>
          <a:latin typeface="Arial" charset="0"/>
        </a:defRPr>
      </a:lvl5pPr>
      <a:lvl6pPr marL="457200" algn="l" rtl="0" eaLnBrk="1" fontAlgn="base" hangingPunct="1">
        <a:spcBef>
          <a:spcPct val="0"/>
        </a:spcBef>
        <a:spcAft>
          <a:spcPct val="0"/>
        </a:spcAft>
        <a:defRPr sz="4400" b="1">
          <a:solidFill>
            <a:schemeClr val="tx2"/>
          </a:solidFill>
          <a:latin typeface="Arial" charset="0"/>
        </a:defRPr>
      </a:lvl6pPr>
      <a:lvl7pPr marL="914400" algn="l" rtl="0" eaLnBrk="1" fontAlgn="base" hangingPunct="1">
        <a:spcBef>
          <a:spcPct val="0"/>
        </a:spcBef>
        <a:spcAft>
          <a:spcPct val="0"/>
        </a:spcAft>
        <a:defRPr sz="4400" b="1">
          <a:solidFill>
            <a:schemeClr val="tx2"/>
          </a:solidFill>
          <a:latin typeface="Arial" charset="0"/>
        </a:defRPr>
      </a:lvl7pPr>
      <a:lvl8pPr marL="1371600" algn="l" rtl="0" eaLnBrk="1" fontAlgn="base" hangingPunct="1">
        <a:spcBef>
          <a:spcPct val="0"/>
        </a:spcBef>
        <a:spcAft>
          <a:spcPct val="0"/>
        </a:spcAft>
        <a:defRPr sz="4400" b="1">
          <a:solidFill>
            <a:schemeClr val="tx2"/>
          </a:solidFill>
          <a:latin typeface="Arial" charset="0"/>
        </a:defRPr>
      </a:lvl8pPr>
      <a:lvl9pPr marL="1828800" algn="l" rtl="0" eaLnBrk="1" fontAlgn="base" hangingPunct="1">
        <a:spcBef>
          <a:spcPct val="0"/>
        </a:spcBef>
        <a:spcAft>
          <a:spcPct val="0"/>
        </a:spcAft>
        <a:defRPr sz="44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164554"/>
            <a:ext cx="8229600" cy="695325"/>
          </a:xfrm>
        </p:spPr>
        <p:txBody>
          <a:bodyPr/>
          <a:lstStyle/>
          <a:p>
            <a:r>
              <a:rPr lang="en-IN" sz="2400" dirty="0" smtClean="0">
                <a:latin typeface="Times New Roman" pitchFamily="18" charset="0"/>
                <a:cs typeface="Times New Roman" pitchFamily="18" charset="0"/>
              </a:rPr>
              <a:t>Q</a:t>
            </a:r>
            <a:r>
              <a:rPr lang="en-IN" sz="2400" dirty="0">
                <a:latin typeface="Times New Roman" pitchFamily="18" charset="0"/>
                <a:cs typeface="Times New Roman" pitchFamily="18" charset="0"/>
              </a:rPr>
              <a:t>uestion </a:t>
            </a:r>
            <a:r>
              <a:rPr lang="en-IN" sz="2400" dirty="0" smtClean="0">
                <a:latin typeface="Times New Roman" pitchFamily="18" charset="0"/>
                <a:cs typeface="Times New Roman" pitchFamily="18" charset="0"/>
              </a:rPr>
              <a:t>11 (</a:t>
            </a:r>
            <a:r>
              <a:rPr lang="en-IN" sz="2400" dirty="0">
                <a:latin typeface="Times New Roman" pitchFamily="18" charset="0"/>
                <a:cs typeface="Times New Roman" pitchFamily="18" charset="0"/>
              </a:rPr>
              <a:t>Case </a:t>
            </a:r>
            <a:r>
              <a:rPr lang="en-IN" sz="2400" dirty="0" smtClean="0">
                <a:latin typeface="Times New Roman" pitchFamily="18" charset="0"/>
                <a:cs typeface="Times New Roman" pitchFamily="18" charset="0"/>
              </a:rPr>
              <a:t>5). Genre: Law Vs. Compassion.</a:t>
            </a:r>
            <a:endParaRPr lang="en-IN" sz="2400" dirty="0">
              <a:latin typeface="Times New Roman" pitchFamily="18" charset="0"/>
              <a:cs typeface="Times New Roman" pitchFamily="18" charset="0"/>
            </a:endParaRPr>
          </a:p>
        </p:txBody>
      </p:sp>
      <p:sp>
        <p:nvSpPr>
          <p:cNvPr id="5" name="Content Placeholder 4"/>
          <p:cNvSpPr>
            <a:spLocks noGrp="1"/>
          </p:cNvSpPr>
          <p:nvPr>
            <p:ph idx="1"/>
          </p:nvPr>
        </p:nvSpPr>
        <p:spPr>
          <a:xfrm>
            <a:off x="23129" y="411510"/>
            <a:ext cx="9120871" cy="4752528"/>
          </a:xfrm>
        </p:spPr>
        <p:txBody>
          <a:bodyPr/>
          <a:lstStyle/>
          <a:p>
            <a:pPr marL="0" indent="0">
              <a:buNone/>
            </a:pPr>
            <a:r>
              <a:rPr lang="en-IN" sz="1600" dirty="0">
                <a:latin typeface="Times New Roman" pitchFamily="18" charset="0"/>
                <a:cs typeface="Times New Roman" pitchFamily="18" charset="0"/>
              </a:rPr>
              <a:t>Dr X is a </a:t>
            </a:r>
            <a:r>
              <a:rPr lang="en-IN" sz="1600" b="1" dirty="0">
                <a:latin typeface="Times New Roman" pitchFamily="18" charset="0"/>
                <a:cs typeface="Times New Roman" pitchFamily="18" charset="0"/>
              </a:rPr>
              <a:t>leading medical practitioner </a:t>
            </a:r>
            <a:r>
              <a:rPr lang="en-IN" sz="1600" dirty="0">
                <a:latin typeface="Times New Roman" pitchFamily="18" charset="0"/>
                <a:cs typeface="Times New Roman" pitchFamily="18" charset="0"/>
              </a:rPr>
              <a:t>in a city. He has set up a charitable trust through which he plans to establish a </a:t>
            </a:r>
            <a:r>
              <a:rPr lang="en-IN" sz="1600" b="1" dirty="0">
                <a:latin typeface="Times New Roman" pitchFamily="18" charset="0"/>
                <a:cs typeface="Times New Roman" pitchFamily="18" charset="0"/>
              </a:rPr>
              <a:t>super-speciality hospital </a:t>
            </a:r>
            <a:r>
              <a:rPr lang="en-IN" sz="1600" dirty="0">
                <a:latin typeface="Times New Roman" pitchFamily="18" charset="0"/>
                <a:cs typeface="Times New Roman" pitchFamily="18" charset="0"/>
              </a:rPr>
              <a:t>in the city to cater to the medical needs of all sections of the society. Incidentally, that part of the State had been neglected over the years. The proposed hospital would be a </a:t>
            </a:r>
            <a:r>
              <a:rPr lang="en-IN" sz="1600" b="1" dirty="0">
                <a:latin typeface="Times New Roman" pitchFamily="18" charset="0"/>
                <a:cs typeface="Times New Roman" pitchFamily="18" charset="0"/>
              </a:rPr>
              <a:t>boon</a:t>
            </a:r>
            <a:r>
              <a:rPr lang="en-IN" sz="1600" dirty="0">
                <a:latin typeface="Times New Roman" pitchFamily="18" charset="0"/>
                <a:cs typeface="Times New Roman" pitchFamily="18" charset="0"/>
              </a:rPr>
              <a:t> for the region.</a:t>
            </a:r>
            <a:br>
              <a:rPr lang="en-IN" sz="1600" dirty="0">
                <a:latin typeface="Times New Roman" pitchFamily="18" charset="0"/>
                <a:cs typeface="Times New Roman" pitchFamily="18" charset="0"/>
              </a:rPr>
            </a:br>
            <a:r>
              <a:rPr lang="en-IN" sz="1600" dirty="0">
                <a:latin typeface="Times New Roman" pitchFamily="18" charset="0"/>
                <a:cs typeface="Times New Roman" pitchFamily="18" charset="0"/>
              </a:rPr>
              <a:t>You are heading the </a:t>
            </a:r>
            <a:r>
              <a:rPr lang="en-IN" sz="1600" b="1" dirty="0">
                <a:latin typeface="Times New Roman" pitchFamily="18" charset="0"/>
                <a:cs typeface="Times New Roman" pitchFamily="18" charset="0"/>
              </a:rPr>
              <a:t>tax investigation agency</a:t>
            </a:r>
            <a:r>
              <a:rPr lang="en-IN" sz="1600" dirty="0">
                <a:latin typeface="Times New Roman" pitchFamily="18" charset="0"/>
                <a:cs typeface="Times New Roman" pitchFamily="18" charset="0"/>
              </a:rPr>
              <a:t> of that region. During an inspection of the doctor’s clinic, your officers have found out </a:t>
            </a:r>
            <a:r>
              <a:rPr lang="en-IN" sz="1600" b="1" dirty="0">
                <a:latin typeface="Times New Roman" pitchFamily="18" charset="0"/>
                <a:cs typeface="Times New Roman" pitchFamily="18" charset="0"/>
              </a:rPr>
              <a:t>some major irregularities</a:t>
            </a:r>
            <a:r>
              <a:rPr lang="en-IN" sz="1600" dirty="0">
                <a:latin typeface="Times New Roman" pitchFamily="18" charset="0"/>
                <a:cs typeface="Times New Roman" pitchFamily="18" charset="0"/>
              </a:rPr>
              <a:t>. A few of them are </a:t>
            </a:r>
            <a:r>
              <a:rPr lang="en-IN" sz="1600" b="1" dirty="0">
                <a:latin typeface="Times New Roman" pitchFamily="18" charset="0"/>
                <a:cs typeface="Times New Roman" pitchFamily="18" charset="0"/>
              </a:rPr>
              <a:t>substantial </a:t>
            </a:r>
            <a:r>
              <a:rPr lang="en-IN" sz="1600" dirty="0">
                <a:latin typeface="Times New Roman" pitchFamily="18" charset="0"/>
                <a:cs typeface="Times New Roman" pitchFamily="18" charset="0"/>
              </a:rPr>
              <a:t>which had resulted in considerable withholding of tax that should be paid by him now. The doctor is </a:t>
            </a:r>
            <a:r>
              <a:rPr lang="en-IN" sz="1600" b="1" dirty="0">
                <a:latin typeface="Times New Roman" pitchFamily="18" charset="0"/>
                <a:cs typeface="Times New Roman" pitchFamily="18" charset="0"/>
              </a:rPr>
              <a:t>cooperative</a:t>
            </a:r>
            <a:r>
              <a:rPr lang="en-IN" sz="1600" dirty="0">
                <a:latin typeface="Times New Roman" pitchFamily="18" charset="0"/>
                <a:cs typeface="Times New Roman" pitchFamily="18" charset="0"/>
              </a:rPr>
              <a:t>. He undertakes to pay the tax immediately.</a:t>
            </a:r>
            <a:br>
              <a:rPr lang="en-IN" sz="1600" dirty="0">
                <a:latin typeface="Times New Roman" pitchFamily="18" charset="0"/>
                <a:cs typeface="Times New Roman" pitchFamily="18" charset="0"/>
              </a:rPr>
            </a:br>
            <a:r>
              <a:rPr lang="en-IN" sz="1600" dirty="0">
                <a:latin typeface="Times New Roman" pitchFamily="18" charset="0"/>
                <a:cs typeface="Times New Roman" pitchFamily="18" charset="0"/>
              </a:rPr>
              <a:t>However, there are certain </a:t>
            </a:r>
            <a:r>
              <a:rPr lang="en-IN" sz="1600" b="1" dirty="0">
                <a:latin typeface="Times New Roman" pitchFamily="18" charset="0"/>
                <a:cs typeface="Times New Roman" pitchFamily="18" charset="0"/>
              </a:rPr>
              <a:t>other deficiencies</a:t>
            </a:r>
            <a:r>
              <a:rPr lang="en-IN" sz="1600" dirty="0">
                <a:latin typeface="Times New Roman" pitchFamily="18" charset="0"/>
                <a:cs typeface="Times New Roman" pitchFamily="18" charset="0"/>
              </a:rPr>
              <a:t> in his tax compliance which are </a:t>
            </a:r>
            <a:r>
              <a:rPr lang="en-IN" sz="1600" b="1" dirty="0">
                <a:latin typeface="Times New Roman" pitchFamily="18" charset="0"/>
                <a:cs typeface="Times New Roman" pitchFamily="18" charset="0"/>
              </a:rPr>
              <a:t>purely technical </a:t>
            </a:r>
            <a:r>
              <a:rPr lang="en-IN" sz="1600" dirty="0">
                <a:latin typeface="Times New Roman" pitchFamily="18" charset="0"/>
                <a:cs typeface="Times New Roman" pitchFamily="18" charset="0"/>
              </a:rPr>
              <a:t>in nature. If these technical defaults are pursued by the agency, considerable time and energy of the doctor will be diverted to issues which are not so serious, urgent or even helpful to the tax collection process. Further, in all probability, it will </a:t>
            </a:r>
            <a:r>
              <a:rPr lang="en-IN" sz="1600" b="1" dirty="0">
                <a:latin typeface="Times New Roman" pitchFamily="18" charset="0"/>
                <a:cs typeface="Times New Roman" pitchFamily="18" charset="0"/>
              </a:rPr>
              <a:t>hamper the prospects of the hospital coming up</a:t>
            </a:r>
            <a:r>
              <a:rPr lang="en-IN" sz="1600" dirty="0">
                <a:latin typeface="Times New Roman" pitchFamily="18" charset="0"/>
                <a:cs typeface="Times New Roman" pitchFamily="18" charset="0"/>
              </a:rPr>
              <a:t>.</a:t>
            </a:r>
          </a:p>
          <a:p>
            <a:pPr marL="0" indent="0">
              <a:buNone/>
            </a:pPr>
            <a:r>
              <a:rPr lang="en-IN" sz="1600" dirty="0">
                <a:latin typeface="Times New Roman" pitchFamily="18" charset="0"/>
                <a:cs typeface="Times New Roman" pitchFamily="18" charset="0"/>
              </a:rPr>
              <a:t>There are two options before you:</a:t>
            </a:r>
          </a:p>
          <a:p>
            <a:pPr marL="0" indent="0">
              <a:buNone/>
            </a:pPr>
            <a:r>
              <a:rPr lang="en-IN" sz="1600" dirty="0">
                <a:latin typeface="Times New Roman" pitchFamily="18" charset="0"/>
                <a:cs typeface="Times New Roman" pitchFamily="18" charset="0"/>
              </a:rPr>
              <a:t>1) Taking a broader view, ensure substantial tax compliance and ignore defaults that are merely technical in nature.</a:t>
            </a:r>
            <a:br>
              <a:rPr lang="en-IN" sz="1600" dirty="0">
                <a:latin typeface="Times New Roman" pitchFamily="18" charset="0"/>
                <a:cs typeface="Times New Roman" pitchFamily="18" charset="0"/>
              </a:rPr>
            </a:br>
            <a:r>
              <a:rPr lang="en-IN" sz="1600" dirty="0">
                <a:latin typeface="Times New Roman" pitchFamily="18" charset="0"/>
                <a:cs typeface="Times New Roman" pitchFamily="18" charset="0"/>
              </a:rPr>
              <a:t>2) Pursue the matter strictly and proceed on all fronts, whether substantial or merely technical.</a:t>
            </a:r>
          </a:p>
          <a:p>
            <a:pPr marL="0" indent="0">
              <a:buNone/>
            </a:pPr>
            <a:r>
              <a:rPr lang="en-IN" sz="1600" dirty="0">
                <a:latin typeface="Times New Roman" pitchFamily="18" charset="0"/>
                <a:cs typeface="Times New Roman" pitchFamily="18" charset="0"/>
              </a:rPr>
              <a:t>As the head of the tax agency, which course of action will you opt and why? (250 words) </a:t>
            </a:r>
            <a:r>
              <a:rPr lang="en-IN" sz="1600" dirty="0" smtClean="0">
                <a:latin typeface="Times New Roman" pitchFamily="18" charset="0"/>
                <a:cs typeface="Times New Roman" pitchFamily="18" charset="0"/>
              </a:rPr>
              <a:t>(3 min)</a:t>
            </a:r>
            <a:endParaRPr lang="en-IN" sz="1600" dirty="0">
              <a:latin typeface="Times New Roman" pitchFamily="18" charset="0"/>
              <a:cs typeface="Times New Roman" pitchFamily="18" charset="0"/>
            </a:endParaRPr>
          </a:p>
          <a:p>
            <a:pPr marL="0" indent="0">
              <a:buNone/>
            </a:pPr>
            <a:r>
              <a:rPr lang="en-IN" sz="1600" dirty="0" smtClean="0">
                <a:latin typeface="Times New Roman" pitchFamily="18" charset="0"/>
                <a:cs typeface="Times New Roman" pitchFamily="18" charset="0"/>
              </a:rPr>
              <a:t> </a:t>
            </a:r>
            <a:r>
              <a:rPr lang="en-IN" sz="1600" dirty="0">
                <a:latin typeface="Times New Roman" pitchFamily="18" charset="0"/>
                <a:cs typeface="Times New Roman" pitchFamily="18" charset="0"/>
              </a:rPr>
              <a:t>                                                     </a:t>
            </a:r>
          </a:p>
        </p:txBody>
      </p:sp>
    </p:spTree>
    <p:extLst>
      <p:ext uri="{BB962C8B-B14F-4D97-AF65-F5344CB8AC3E}">
        <p14:creationId xmlns:p14="http://schemas.microsoft.com/office/powerpoint/2010/main" val="9531394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10501"/>
            <a:ext cx="8229600" cy="695325"/>
          </a:xfrm>
        </p:spPr>
        <p:txBody>
          <a:bodyPr/>
          <a:lstStyle/>
          <a:p>
            <a:r>
              <a:rPr lang="en-IN" sz="3600" dirty="0" smtClean="0">
                <a:latin typeface="Times New Roman" pitchFamily="18" charset="0"/>
                <a:cs typeface="Times New Roman" pitchFamily="18" charset="0"/>
              </a:rPr>
              <a:t>Approach:</a:t>
            </a:r>
            <a:endParaRPr lang="en-IN" sz="3600" dirty="0">
              <a:latin typeface="Times New Roman" pitchFamily="18" charset="0"/>
              <a:cs typeface="Times New Roman" pitchFamily="18" charset="0"/>
            </a:endParaRPr>
          </a:p>
        </p:txBody>
      </p:sp>
      <p:sp>
        <p:nvSpPr>
          <p:cNvPr id="5" name="Content Placeholder 4"/>
          <p:cNvSpPr>
            <a:spLocks noGrp="1"/>
          </p:cNvSpPr>
          <p:nvPr>
            <p:ph idx="1"/>
          </p:nvPr>
        </p:nvSpPr>
        <p:spPr>
          <a:xfrm>
            <a:off x="179512" y="627534"/>
            <a:ext cx="2808312" cy="4374486"/>
          </a:xfrm>
          <a:noFill/>
          <a:ln w="25400">
            <a:solidFill>
              <a:schemeClr val="accent1"/>
            </a:solidFill>
          </a:ln>
        </p:spPr>
        <p:txBody>
          <a:bodyPr/>
          <a:lstStyle/>
          <a:p>
            <a:pPr marL="0" indent="0" algn="ctr">
              <a:buNone/>
            </a:pPr>
            <a:r>
              <a:rPr lang="en-IN" sz="2400" b="1" dirty="0" smtClean="0">
                <a:latin typeface="Times New Roman" pitchFamily="18" charset="0"/>
                <a:cs typeface="Times New Roman" pitchFamily="18" charset="0"/>
              </a:rPr>
              <a:t>Page 1</a:t>
            </a:r>
          </a:p>
          <a:p>
            <a:pPr marL="0" indent="0">
              <a:buNone/>
            </a:pPr>
            <a:r>
              <a:rPr lang="en-IN" sz="2400" dirty="0" smtClean="0">
                <a:latin typeface="Times New Roman" pitchFamily="18" charset="0"/>
                <a:cs typeface="Times New Roman" pitchFamily="18" charset="0"/>
              </a:rPr>
              <a:t>1. Identify   stakeholders. (1 min)</a:t>
            </a:r>
          </a:p>
          <a:p>
            <a:pPr marL="0" indent="0">
              <a:buNone/>
            </a:pPr>
            <a:r>
              <a:rPr lang="en-IN" sz="2400" dirty="0" smtClean="0">
                <a:latin typeface="Times New Roman" pitchFamily="18" charset="0"/>
                <a:cs typeface="Times New Roman" pitchFamily="18" charset="0"/>
              </a:rPr>
              <a:t> </a:t>
            </a:r>
          </a:p>
          <a:p>
            <a:pPr marL="0" indent="0">
              <a:buNone/>
            </a:pPr>
            <a:endParaRPr lang="en-IN" sz="2400" dirty="0" smtClean="0">
              <a:latin typeface="Times New Roman" pitchFamily="18" charset="0"/>
              <a:cs typeface="Times New Roman" pitchFamily="18" charset="0"/>
            </a:endParaRPr>
          </a:p>
          <a:p>
            <a:pPr marL="0" indent="0">
              <a:buNone/>
            </a:pPr>
            <a:r>
              <a:rPr lang="en-IN" sz="2400" dirty="0" smtClean="0">
                <a:latin typeface="Times New Roman" pitchFamily="18" charset="0"/>
                <a:cs typeface="Times New Roman" pitchFamily="18" charset="0"/>
              </a:rPr>
              <a:t>2. Explain Problem. (1 min)</a:t>
            </a:r>
          </a:p>
          <a:p>
            <a:pPr marL="0" indent="0">
              <a:buNone/>
            </a:pPr>
            <a:endParaRPr lang="en-IN" sz="2400" dirty="0">
              <a:latin typeface="Times New Roman" pitchFamily="18" charset="0"/>
              <a:cs typeface="Times New Roman" pitchFamily="18" charset="0"/>
            </a:endParaRPr>
          </a:p>
          <a:p>
            <a:pPr marL="0" indent="0">
              <a:buNone/>
            </a:pPr>
            <a:r>
              <a:rPr lang="en-IN" sz="2400" dirty="0" smtClean="0">
                <a:latin typeface="Times New Roman" pitchFamily="18" charset="0"/>
                <a:cs typeface="Times New Roman" pitchFamily="18" charset="0"/>
              </a:rPr>
              <a:t>3. Ethical dilemma in this case.(1 min)</a:t>
            </a:r>
            <a:endParaRPr lang="en-IN" sz="2400" dirty="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Content Placeholder 4"/>
          <p:cNvSpPr txBox="1">
            <a:spLocks/>
          </p:cNvSpPr>
          <p:nvPr/>
        </p:nvSpPr>
        <p:spPr bwMode="gray">
          <a:xfrm>
            <a:off x="3073804" y="636974"/>
            <a:ext cx="2808312" cy="4374486"/>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IN" sz="2400" b="1" kern="0" dirty="0" smtClean="0">
                <a:latin typeface="Times New Roman" pitchFamily="18" charset="0"/>
                <a:cs typeface="Times New Roman" pitchFamily="18" charset="0"/>
              </a:rPr>
              <a:t>Page 2.</a:t>
            </a:r>
            <a:endParaRPr lang="en-IN" sz="2400" kern="0" dirty="0" smtClean="0">
              <a:latin typeface="Times New Roman" pitchFamily="18" charset="0"/>
              <a:cs typeface="Times New Roman" pitchFamily="18" charset="0"/>
            </a:endParaRPr>
          </a:p>
          <a:p>
            <a:pPr marL="0" indent="0">
              <a:buNone/>
            </a:pPr>
            <a:r>
              <a:rPr lang="en-IN" sz="2400" kern="0" dirty="0" smtClean="0">
                <a:latin typeface="Times New Roman" pitchFamily="18" charset="0"/>
                <a:cs typeface="Times New Roman" pitchFamily="18" charset="0"/>
              </a:rPr>
              <a:t>4. Explain merit , demerit of first option. (2 min)</a:t>
            </a:r>
            <a:endParaRPr lang="en-IN" sz="2400" dirty="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a:p>
            <a:pPr marL="0" indent="0">
              <a:buNone/>
            </a:pPr>
            <a:r>
              <a:rPr lang="en-IN" sz="2400" dirty="0">
                <a:latin typeface="Times New Roman" pitchFamily="18" charset="0"/>
                <a:cs typeface="Times New Roman" pitchFamily="18" charset="0"/>
              </a:rPr>
              <a:t>5</a:t>
            </a:r>
            <a:r>
              <a:rPr lang="en-IN" sz="2400" dirty="0" smtClean="0">
                <a:latin typeface="Times New Roman" pitchFamily="18" charset="0"/>
                <a:cs typeface="Times New Roman" pitchFamily="18" charset="0"/>
              </a:rPr>
              <a:t>. </a:t>
            </a:r>
            <a:r>
              <a:rPr lang="en-IN" sz="2400" kern="0" dirty="0">
                <a:latin typeface="Times New Roman" pitchFamily="18" charset="0"/>
                <a:cs typeface="Times New Roman" pitchFamily="18" charset="0"/>
              </a:rPr>
              <a:t>Explain merit , demerit of </a:t>
            </a:r>
            <a:r>
              <a:rPr lang="en-IN" sz="2400" kern="0" dirty="0" smtClean="0">
                <a:latin typeface="Times New Roman" pitchFamily="18" charset="0"/>
                <a:cs typeface="Times New Roman" pitchFamily="18" charset="0"/>
              </a:rPr>
              <a:t>second option.(2 min)</a:t>
            </a:r>
            <a:endParaRPr lang="en-IN" sz="2400" dirty="0">
              <a:latin typeface="Times New Roman" pitchFamily="18" charset="0"/>
              <a:cs typeface="Times New Roman" pitchFamily="18" charset="0"/>
            </a:endParaRPr>
          </a:p>
          <a:p>
            <a:pPr marL="0" indent="0">
              <a:buFontTx/>
              <a:buNone/>
            </a:pPr>
            <a:endParaRPr lang="en-IN" sz="2400" kern="0" dirty="0">
              <a:latin typeface="Times New Roman" pitchFamily="18" charset="0"/>
              <a:cs typeface="Times New Roman" pitchFamily="18" charset="0"/>
            </a:endParaRPr>
          </a:p>
        </p:txBody>
      </p:sp>
      <p:sp>
        <p:nvSpPr>
          <p:cNvPr id="8" name="Content Placeholder 4"/>
          <p:cNvSpPr txBox="1">
            <a:spLocks/>
          </p:cNvSpPr>
          <p:nvPr/>
        </p:nvSpPr>
        <p:spPr bwMode="gray">
          <a:xfrm>
            <a:off x="6108902" y="632382"/>
            <a:ext cx="2808312" cy="4374486"/>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IN" sz="2400" b="1" kern="0" dirty="0" smtClean="0">
                <a:latin typeface="Times New Roman" pitchFamily="18" charset="0"/>
                <a:cs typeface="Times New Roman" pitchFamily="18" charset="0"/>
              </a:rPr>
              <a:t>Page 3</a:t>
            </a:r>
          </a:p>
          <a:p>
            <a:pPr marL="0" indent="0">
              <a:buFontTx/>
              <a:buNone/>
            </a:pPr>
            <a:r>
              <a:rPr lang="en-IN" sz="2400" kern="0" dirty="0">
                <a:latin typeface="Times New Roman" pitchFamily="18" charset="0"/>
                <a:cs typeface="Times New Roman" pitchFamily="18" charset="0"/>
              </a:rPr>
              <a:t>6</a:t>
            </a:r>
            <a:r>
              <a:rPr lang="en-IN" sz="2400" kern="0" dirty="0" smtClean="0">
                <a:latin typeface="Times New Roman" pitchFamily="18" charset="0"/>
                <a:cs typeface="Times New Roman" pitchFamily="18" charset="0"/>
              </a:rPr>
              <a:t>. Which option you will choose and justify. (4 min)</a:t>
            </a:r>
          </a:p>
          <a:p>
            <a:pPr marL="0" indent="0">
              <a:buFontTx/>
              <a:buNone/>
            </a:pPr>
            <a:endParaRPr lang="en-IN" sz="2400" kern="0" dirty="0">
              <a:latin typeface="Times New Roman" pitchFamily="18" charset="0"/>
              <a:cs typeface="Times New Roman" pitchFamily="18" charset="0"/>
            </a:endParaRPr>
          </a:p>
          <a:p>
            <a:pPr marL="0" indent="0">
              <a:buFontTx/>
              <a:buNone/>
            </a:pPr>
            <a:r>
              <a:rPr lang="en-IN" sz="2400" kern="0" dirty="0" smtClean="0">
                <a:latin typeface="Times New Roman" pitchFamily="18" charset="0"/>
                <a:cs typeface="Times New Roman" pitchFamily="18" charset="0"/>
              </a:rPr>
              <a:t>7. Way forward.(1 min)</a:t>
            </a:r>
            <a:endParaRPr lang="en-IN" sz="2400" kern="0" dirty="0">
              <a:latin typeface="Times New Roman" pitchFamily="18" charset="0"/>
              <a:cs typeface="Times New Roman" pitchFamily="18" charset="0"/>
            </a:endParaRPr>
          </a:p>
        </p:txBody>
      </p:sp>
    </p:spTree>
    <p:extLst>
      <p:ext uri="{BB962C8B-B14F-4D97-AF65-F5344CB8AC3E}">
        <p14:creationId xmlns:p14="http://schemas.microsoft.com/office/powerpoint/2010/main" val="6326514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92546"/>
            <a:ext cx="8229600" cy="695325"/>
          </a:xfrm>
        </p:spPr>
        <p:txBody>
          <a:bodyPr/>
          <a:lstStyle/>
          <a:p>
            <a:r>
              <a:rPr lang="en-IN" sz="2800" dirty="0" smtClean="0">
                <a:latin typeface="Times New Roman" pitchFamily="18" charset="0"/>
                <a:cs typeface="Times New Roman" pitchFamily="18" charset="0"/>
              </a:rPr>
              <a:t>Various stakeholders.</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483518"/>
            <a:ext cx="7848872" cy="4374486"/>
          </a:xfrm>
        </p:spPr>
        <p:txBody>
          <a:bodyPr/>
          <a:lstStyle/>
          <a:p>
            <a:r>
              <a:rPr lang="en-IN" sz="2400" dirty="0" smtClean="0">
                <a:latin typeface="Times New Roman" pitchFamily="18" charset="0"/>
                <a:cs typeface="Times New Roman" pitchFamily="18" charset="0"/>
              </a:rPr>
              <a:t>Mr X</a:t>
            </a:r>
          </a:p>
          <a:p>
            <a:r>
              <a:rPr lang="en-IN" sz="2400" dirty="0" smtClean="0">
                <a:latin typeface="Times New Roman" pitchFamily="18" charset="0"/>
                <a:cs typeface="Times New Roman" pitchFamily="18" charset="0"/>
              </a:rPr>
              <a:t>Myself</a:t>
            </a:r>
          </a:p>
          <a:p>
            <a:r>
              <a:rPr lang="en-IN" sz="2400" dirty="0" smtClean="0">
                <a:latin typeface="Times New Roman" pitchFamily="18" charset="0"/>
                <a:cs typeface="Times New Roman" pitchFamily="18" charset="0"/>
              </a:rPr>
              <a:t>Tax administration.</a:t>
            </a:r>
          </a:p>
          <a:p>
            <a:r>
              <a:rPr lang="en-IN" sz="2400" dirty="0" smtClean="0">
                <a:latin typeface="Times New Roman" pitchFamily="18" charset="0"/>
                <a:cs typeface="Times New Roman" pitchFamily="18" charset="0"/>
              </a:rPr>
              <a:t>Prospective beneficiaries of the Hospital.</a:t>
            </a:r>
          </a:p>
          <a:p>
            <a:pPr marL="0" indent="0">
              <a:buNone/>
            </a:pPr>
            <a:endParaRPr lang="en-IN" sz="2400" dirty="0" smtClean="0">
              <a:latin typeface="Times New Roman" pitchFamily="18" charset="0"/>
              <a:cs typeface="Times New Roman" pitchFamily="18" charset="0"/>
            </a:endParaRPr>
          </a:p>
          <a:p>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403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92546"/>
            <a:ext cx="8229600" cy="695325"/>
          </a:xfrm>
        </p:spPr>
        <p:txBody>
          <a:bodyPr/>
          <a:lstStyle/>
          <a:p>
            <a:r>
              <a:rPr lang="en-IN" sz="2800" dirty="0" smtClean="0">
                <a:latin typeface="Times New Roman" pitchFamily="18" charset="0"/>
                <a:cs typeface="Times New Roman" pitchFamily="18" charset="0"/>
              </a:rPr>
              <a:t>Explain Problem and ethical dilemma:</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179512" y="843558"/>
            <a:ext cx="7848872" cy="4374486"/>
          </a:xfrm>
        </p:spPr>
        <p:txBody>
          <a:bodyPr/>
          <a:lstStyle/>
          <a:p>
            <a:pPr marL="0" indent="0">
              <a:buNone/>
            </a:pPr>
            <a:r>
              <a:rPr lang="en-IN" sz="2400" dirty="0" smtClean="0">
                <a:latin typeface="Times New Roman" pitchFamily="18" charset="0"/>
                <a:cs typeface="Times New Roman" pitchFamily="18" charset="0"/>
              </a:rPr>
              <a:t>Problem: should law be universally applied to all or law should take cognizance about individual good deeds.</a:t>
            </a:r>
          </a:p>
          <a:p>
            <a:pPr marL="0" indent="0">
              <a:buNone/>
            </a:pPr>
            <a:endParaRPr lang="en-IN" sz="2400" dirty="0">
              <a:latin typeface="Times New Roman" pitchFamily="18" charset="0"/>
              <a:cs typeface="Times New Roman" pitchFamily="18" charset="0"/>
            </a:endParaRPr>
          </a:p>
          <a:p>
            <a:pPr marL="0" indent="0">
              <a:buNone/>
            </a:pPr>
            <a:r>
              <a:rPr lang="en-IN" sz="2400" b="1" dirty="0" smtClean="0">
                <a:latin typeface="Times New Roman" pitchFamily="18" charset="0"/>
                <a:cs typeface="Times New Roman" pitchFamily="18" charset="0"/>
              </a:rPr>
              <a:t>Ethical dilemma:</a:t>
            </a:r>
          </a:p>
          <a:p>
            <a:pPr marL="0" indent="0">
              <a:buNone/>
            </a:pPr>
            <a:r>
              <a:rPr lang="en-IN" sz="2400" dirty="0" smtClean="0">
                <a:latin typeface="Times New Roman" pitchFamily="18" charset="0"/>
                <a:cs typeface="Times New Roman" pitchFamily="18" charset="0"/>
              </a:rPr>
              <a:t>Conflict between professional duty which calls for strict application of law and empathy for those who may benefit </a:t>
            </a:r>
            <a:r>
              <a:rPr lang="en-IN" sz="2400" dirty="0">
                <a:latin typeface="Times New Roman" pitchFamily="18" charset="0"/>
                <a:cs typeface="Times New Roman" pitchFamily="18" charset="0"/>
              </a:rPr>
              <a:t>from super-speciality </a:t>
            </a:r>
            <a:r>
              <a:rPr lang="en-IN" sz="2400" dirty="0" smtClean="0">
                <a:latin typeface="Times New Roman" pitchFamily="18" charset="0"/>
                <a:cs typeface="Times New Roman" pitchFamily="18" charset="0"/>
              </a:rPr>
              <a:t>hospital.</a:t>
            </a:r>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6638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a:latin typeface="Times New Roman" pitchFamily="18" charset="0"/>
                <a:cs typeface="Times New Roman" pitchFamily="18" charset="0"/>
              </a:rPr>
              <a:t>1) Taking a broader view, ensure substantial tax compliance and ignore defaults that are merely technical in nature.</a:t>
            </a:r>
          </a:p>
        </p:txBody>
      </p:sp>
      <p:sp>
        <p:nvSpPr>
          <p:cNvPr id="5" name="Content Placeholder 4"/>
          <p:cNvSpPr>
            <a:spLocks noGrp="1"/>
          </p:cNvSpPr>
          <p:nvPr>
            <p:ph idx="1"/>
          </p:nvPr>
        </p:nvSpPr>
        <p:spPr>
          <a:xfrm>
            <a:off x="107504" y="573528"/>
            <a:ext cx="8568952" cy="4569972"/>
          </a:xfrm>
        </p:spPr>
        <p:txBody>
          <a:bodyPr/>
          <a:lstStyle/>
          <a:p>
            <a:pPr marL="0" indent="0">
              <a:buNone/>
            </a:pPr>
            <a:r>
              <a:rPr lang="en-IN" sz="2000" dirty="0" smtClean="0">
                <a:latin typeface="Times New Roman" pitchFamily="18" charset="0"/>
                <a:cs typeface="Times New Roman" pitchFamily="18" charset="0"/>
              </a:rPr>
              <a:t>Merit:</a:t>
            </a:r>
          </a:p>
          <a:p>
            <a:pPr marL="457200" indent="-457200">
              <a:buFont typeface="+mj-lt"/>
              <a:buAutoNum type="arabicPeriod"/>
            </a:pPr>
            <a:r>
              <a:rPr lang="en-IN" sz="2000" dirty="0" smtClean="0">
                <a:latin typeface="Times New Roman" pitchFamily="18" charset="0"/>
                <a:cs typeface="Times New Roman" pitchFamily="18" charset="0"/>
              </a:rPr>
              <a:t>I will be able to apply law and also ensure Doctor is not harassed.</a:t>
            </a:r>
          </a:p>
          <a:p>
            <a:pPr marL="457200" indent="-457200">
              <a:buFont typeface="+mj-lt"/>
              <a:buAutoNum type="arabicPeriod"/>
            </a:pPr>
            <a:r>
              <a:rPr lang="en-IN" sz="2000" dirty="0" smtClean="0">
                <a:latin typeface="Times New Roman" pitchFamily="18" charset="0"/>
                <a:cs typeface="Times New Roman" pitchFamily="18" charset="0"/>
              </a:rPr>
              <a:t>Doctor can focus on Hospital work and thus people will get </a:t>
            </a:r>
            <a:r>
              <a:rPr lang="en-IN" sz="2000" dirty="0" smtClean="0">
                <a:latin typeface="Times New Roman" pitchFamily="18" charset="0"/>
                <a:cs typeface="Times New Roman" pitchFamily="18" charset="0"/>
              </a:rPr>
              <a:t>benefit </a:t>
            </a:r>
            <a:r>
              <a:rPr lang="en-IN" sz="2000" dirty="0" smtClean="0">
                <a:latin typeface="Times New Roman" pitchFamily="18" charset="0"/>
                <a:cs typeface="Times New Roman" pitchFamily="18" charset="0"/>
              </a:rPr>
              <a:t>from this new health facility.</a:t>
            </a:r>
          </a:p>
          <a:p>
            <a:pPr marL="457200" indent="-457200">
              <a:buFont typeface="+mj-lt"/>
              <a:buAutoNum type="arabicPeriod"/>
            </a:pPr>
            <a:r>
              <a:rPr lang="en-IN" sz="2000" dirty="0" smtClean="0">
                <a:latin typeface="Times New Roman" pitchFamily="18" charset="0"/>
                <a:cs typeface="Times New Roman" pitchFamily="18" charset="0"/>
              </a:rPr>
              <a:t>Overlooking some minor regulation will not have any negative repercussion on my integrity as well.</a:t>
            </a:r>
          </a:p>
          <a:p>
            <a:pPr marL="0" indent="0">
              <a:buNone/>
            </a:pPr>
            <a:r>
              <a:rPr lang="en-IN" sz="2000" dirty="0" smtClean="0">
                <a:latin typeface="Times New Roman" pitchFamily="18" charset="0"/>
                <a:cs typeface="Times New Roman" pitchFamily="18" charset="0"/>
              </a:rPr>
              <a:t>Demerit:</a:t>
            </a:r>
          </a:p>
          <a:p>
            <a:pPr marL="457200" indent="-457200">
              <a:buFont typeface="+mj-lt"/>
              <a:buAutoNum type="arabicPeriod"/>
            </a:pPr>
            <a:r>
              <a:rPr lang="en-IN" sz="2000" dirty="0" smtClean="0">
                <a:latin typeface="Times New Roman" pitchFamily="18" charset="0"/>
                <a:cs typeface="Times New Roman" pitchFamily="18" charset="0"/>
              </a:rPr>
              <a:t>Doctor is learned person of society thus non compliance to taxation law can be deliberate attracting stringent action.</a:t>
            </a:r>
          </a:p>
          <a:p>
            <a:pPr marL="457200" indent="-457200">
              <a:buFont typeface="+mj-lt"/>
              <a:buAutoNum type="arabicPeriod"/>
            </a:pPr>
            <a:r>
              <a:rPr lang="en-IN" sz="2000" dirty="0" smtClean="0">
                <a:latin typeface="Times New Roman" pitchFamily="18" charset="0"/>
                <a:cs typeface="Times New Roman" pitchFamily="18" charset="0"/>
              </a:rPr>
              <a:t>Principles of equality before law is violated.</a:t>
            </a:r>
          </a:p>
          <a:p>
            <a:pPr marL="457200" indent="-457200">
              <a:buFont typeface="+mj-lt"/>
              <a:buAutoNum type="arabicPeriod"/>
            </a:pPr>
            <a:r>
              <a:rPr lang="en-IN" sz="2000" dirty="0" smtClean="0">
                <a:latin typeface="Times New Roman" pitchFamily="18" charset="0"/>
                <a:cs typeface="Times New Roman" pitchFamily="18" charset="0"/>
              </a:rPr>
              <a:t>Being tax enforcement authority, my duty is enforcement of law not to decide on its selection and suitability parameters.</a:t>
            </a:r>
          </a:p>
          <a:p>
            <a:pPr marL="457200" indent="-457200">
              <a:buFont typeface="+mj-lt"/>
              <a:buAutoNum type="arabicPeriod"/>
            </a:pPr>
            <a:r>
              <a:rPr lang="en-IN" sz="2000" dirty="0" smtClean="0">
                <a:latin typeface="Times New Roman" pitchFamily="18" charset="0"/>
                <a:cs typeface="Times New Roman" pitchFamily="18" charset="0"/>
              </a:rPr>
              <a:t>Will set wrong precedence for others.</a:t>
            </a:r>
          </a:p>
          <a:p>
            <a:pPr marL="0" indent="0">
              <a:buNone/>
            </a:pPr>
            <a:r>
              <a:rPr lang="en-IN" sz="2000" dirty="0" smtClean="0">
                <a:latin typeface="Times New Roman" pitchFamily="18" charset="0"/>
                <a:cs typeface="Times New Roman" pitchFamily="18" charset="0"/>
              </a:rPr>
              <a:t> </a:t>
            </a:r>
          </a:p>
          <a:p>
            <a:pPr marL="0" indent="0">
              <a:buNone/>
            </a:pPr>
            <a:endParaRPr lang="en-IN" sz="2000" dirty="0" smtClean="0">
              <a:latin typeface="Times New Roman" pitchFamily="18" charset="0"/>
              <a:cs typeface="Times New Roman" pitchFamily="18" charset="0"/>
            </a:endParaRPr>
          </a:p>
          <a:p>
            <a:pPr marL="457200" indent="-457200">
              <a:buFont typeface="+mj-lt"/>
              <a:buAutoNum type="arabicPeriod"/>
            </a:pPr>
            <a:endParaRPr lang="en-IN" sz="2000" dirty="0" smtClean="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201407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67791"/>
            <a:ext cx="8229600" cy="695325"/>
          </a:xfrm>
        </p:spPr>
        <p:txBody>
          <a:bodyPr/>
          <a:lstStyle/>
          <a:p>
            <a:pPr marL="0" indent="0">
              <a:buNone/>
            </a:pPr>
            <a:r>
              <a:rPr lang="en-IN" sz="2000">
                <a:latin typeface="Times New Roman" pitchFamily="18" charset="0"/>
                <a:cs typeface="Times New Roman" pitchFamily="18" charset="0"/>
              </a:rPr>
              <a:t>2) Pursue the matter strictly and proceed on all fronts, whether substantial or merely technical.</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8568952" cy="4569972"/>
          </a:xfrm>
        </p:spPr>
        <p:txBody>
          <a:bodyPr/>
          <a:lstStyle/>
          <a:p>
            <a:pPr marL="0" indent="0">
              <a:buNone/>
            </a:pPr>
            <a:r>
              <a:rPr lang="en-IN" sz="2000" b="1" dirty="0" smtClean="0">
                <a:latin typeface="Times New Roman" pitchFamily="18" charset="0"/>
                <a:cs typeface="Times New Roman" pitchFamily="18" charset="0"/>
              </a:rPr>
              <a:t>Merit:</a:t>
            </a:r>
          </a:p>
          <a:p>
            <a:pPr marL="457200" indent="-457200">
              <a:buFont typeface="+mj-lt"/>
              <a:buAutoNum type="arabicPeriod"/>
            </a:pPr>
            <a:r>
              <a:rPr lang="en-IN" sz="2000" dirty="0" smtClean="0">
                <a:latin typeface="Times New Roman" pitchFamily="18" charset="0"/>
                <a:cs typeface="Times New Roman" pitchFamily="18" charset="0"/>
              </a:rPr>
              <a:t>Equality before law.</a:t>
            </a:r>
          </a:p>
          <a:p>
            <a:pPr marL="457200" indent="-457200">
              <a:buFont typeface="+mj-lt"/>
              <a:buAutoNum type="arabicPeriod"/>
            </a:pPr>
            <a:r>
              <a:rPr lang="en-IN" sz="2000" dirty="0" smtClean="0">
                <a:latin typeface="Times New Roman" pitchFamily="18" charset="0"/>
                <a:cs typeface="Times New Roman" pitchFamily="18" charset="0"/>
              </a:rPr>
              <a:t>Objectivity, fairness and impartiality of Public services will be upheld.</a:t>
            </a:r>
          </a:p>
          <a:p>
            <a:pPr marL="457200" indent="-457200">
              <a:buFont typeface="+mj-lt"/>
              <a:buAutoNum type="arabicPeriod"/>
            </a:pPr>
            <a:r>
              <a:rPr lang="en-IN" sz="2000" dirty="0" smtClean="0">
                <a:latin typeface="Times New Roman" pitchFamily="18" charset="0"/>
                <a:cs typeface="Times New Roman" pitchFamily="18" charset="0"/>
              </a:rPr>
              <a:t>Strict application of law will improve tax compliance and thus improve tax base.</a:t>
            </a:r>
          </a:p>
          <a:p>
            <a:pPr marL="457200" indent="-457200">
              <a:buFont typeface="+mj-lt"/>
              <a:buAutoNum type="arabicPeriod"/>
            </a:pPr>
            <a:r>
              <a:rPr lang="en-IN" sz="2000" dirty="0" smtClean="0">
                <a:latin typeface="Times New Roman" pitchFamily="18" charset="0"/>
                <a:cs typeface="Times New Roman" pitchFamily="18" charset="0"/>
              </a:rPr>
              <a:t>Proper enforcement of law will help me in my career progress.</a:t>
            </a:r>
          </a:p>
          <a:p>
            <a:pPr marL="457200" indent="-457200">
              <a:buFont typeface="+mj-lt"/>
              <a:buAutoNum type="arabicPeriod"/>
            </a:pPr>
            <a:r>
              <a:rPr lang="en-IN" sz="2000" dirty="0" smtClean="0">
                <a:latin typeface="Times New Roman" pitchFamily="18" charset="0"/>
                <a:cs typeface="Times New Roman" pitchFamily="18" charset="0"/>
              </a:rPr>
              <a:t>It is quite possible that his hospital project may be an effort for money laundering which require detailed investigation.</a:t>
            </a:r>
          </a:p>
          <a:p>
            <a:pPr marL="457200" indent="-457200">
              <a:buFont typeface="+mj-lt"/>
              <a:buAutoNum type="arabicPeriod"/>
            </a:pPr>
            <a:endParaRPr lang="en-IN" sz="2000" dirty="0">
              <a:latin typeface="Times New Roman" pitchFamily="18" charset="0"/>
              <a:cs typeface="Times New Roman" pitchFamily="18" charset="0"/>
            </a:endParaRPr>
          </a:p>
          <a:p>
            <a:pPr marL="0" indent="0">
              <a:buNone/>
            </a:pPr>
            <a:r>
              <a:rPr lang="en-IN" sz="2000" b="1" dirty="0" smtClean="0">
                <a:latin typeface="Times New Roman" pitchFamily="18" charset="0"/>
                <a:cs typeface="Times New Roman" pitchFamily="18" charset="0"/>
              </a:rPr>
              <a:t>Demerit:</a:t>
            </a:r>
          </a:p>
          <a:p>
            <a:pPr marL="457200" indent="-457200">
              <a:buFont typeface="+mj-lt"/>
              <a:buAutoNum type="arabicPeriod"/>
            </a:pPr>
            <a:r>
              <a:rPr lang="en-IN" sz="2000" dirty="0" smtClean="0">
                <a:latin typeface="Times New Roman" pitchFamily="18" charset="0"/>
                <a:cs typeface="Times New Roman" pitchFamily="18" charset="0"/>
              </a:rPr>
              <a:t>Prospects of hospital may be in jeopardy.</a:t>
            </a:r>
          </a:p>
          <a:p>
            <a:pPr marL="457200" indent="-457200">
              <a:buFont typeface="+mj-lt"/>
              <a:buAutoNum type="arabicPeriod"/>
            </a:pPr>
            <a:r>
              <a:rPr lang="en-IN" sz="2000" dirty="0" smtClean="0">
                <a:latin typeface="Times New Roman" pitchFamily="18" charset="0"/>
                <a:cs typeface="Times New Roman" pitchFamily="18" charset="0"/>
              </a:rPr>
              <a:t>Red </a:t>
            </a:r>
            <a:r>
              <a:rPr lang="en-IN" sz="2000" dirty="0" err="1" smtClean="0">
                <a:latin typeface="Times New Roman" pitchFamily="18" charset="0"/>
                <a:cs typeface="Times New Roman" pitchFamily="18" charset="0"/>
              </a:rPr>
              <a:t>tapism</a:t>
            </a:r>
            <a:r>
              <a:rPr lang="en-IN" sz="2000" dirty="0" smtClean="0">
                <a:latin typeface="Times New Roman" pitchFamily="18" charset="0"/>
                <a:cs typeface="Times New Roman" pitchFamily="18" charset="0"/>
              </a:rPr>
              <a:t> and rule bound bureaucracy.</a:t>
            </a:r>
          </a:p>
          <a:p>
            <a:pPr marL="0" indent="0">
              <a:buNone/>
            </a:pPr>
            <a:endParaRPr lang="en-IN" sz="2000" dirty="0" smtClean="0">
              <a:latin typeface="Times New Roman" pitchFamily="18" charset="0"/>
              <a:cs typeface="Times New Roman" pitchFamily="18" charset="0"/>
            </a:endParaRPr>
          </a:p>
          <a:p>
            <a:pPr marL="457200" indent="-457200">
              <a:buFont typeface="+mj-lt"/>
              <a:buAutoNum type="arabicPeriod"/>
            </a:pPr>
            <a:endParaRPr lang="en-IN" sz="2000" dirty="0" smtClean="0">
              <a:latin typeface="Times New Roman" pitchFamily="18" charset="0"/>
              <a:cs typeface="Times New Roman" pitchFamily="18" charset="0"/>
            </a:endParaRPr>
          </a:p>
          <a:p>
            <a:pPr marL="457200" indent="-457200">
              <a:buFont typeface="+mj-lt"/>
              <a:buAutoNum type="arabicPeriod"/>
            </a:pPr>
            <a:endParaRPr lang="en-IN" sz="2000" dirty="0" smtClean="0">
              <a:latin typeface="Times New Roman" pitchFamily="18" charset="0"/>
              <a:cs typeface="Times New Roman" pitchFamily="18" charset="0"/>
            </a:endParaRPr>
          </a:p>
          <a:p>
            <a:pPr marL="0" indent="0">
              <a:buNone/>
            </a:pPr>
            <a:r>
              <a:rPr lang="en-IN" sz="2000" dirty="0" smtClean="0">
                <a:latin typeface="Times New Roman" pitchFamily="18" charset="0"/>
                <a:cs typeface="Times New Roman" pitchFamily="18" charset="0"/>
              </a:rPr>
              <a:t> </a:t>
            </a:r>
          </a:p>
          <a:p>
            <a:pPr marL="0" indent="0">
              <a:buNone/>
            </a:pPr>
            <a:endParaRPr lang="en-IN" sz="2000" dirty="0" smtClean="0">
              <a:latin typeface="Times New Roman" pitchFamily="18" charset="0"/>
              <a:cs typeface="Times New Roman" pitchFamily="18" charset="0"/>
            </a:endParaRPr>
          </a:p>
          <a:p>
            <a:pPr marL="457200" indent="-457200">
              <a:buFont typeface="+mj-lt"/>
              <a:buAutoNum type="arabicPeriod"/>
            </a:pPr>
            <a:endParaRPr lang="en-IN" sz="2000" dirty="0" smtClean="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825039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smtClean="0">
                <a:latin typeface="Times New Roman" pitchFamily="18" charset="0"/>
                <a:cs typeface="Times New Roman" pitchFamily="18" charset="0"/>
              </a:rPr>
              <a:t>Option I will choose:</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7344816" cy="4569972"/>
          </a:xfrm>
        </p:spPr>
        <p:txBody>
          <a:bodyPr/>
          <a:lstStyle/>
          <a:p>
            <a:r>
              <a:rPr lang="en-IN" sz="2000" dirty="0" smtClean="0">
                <a:latin typeface="Times New Roman" pitchFamily="18" charset="0"/>
                <a:cs typeface="Times New Roman" pitchFamily="18" charset="0"/>
              </a:rPr>
              <a:t>I will opt for second option i.e. strict application of law. By this way I will be able to uphold principles of  rule of law and abide by professional duty.</a:t>
            </a:r>
          </a:p>
          <a:p>
            <a:r>
              <a:rPr lang="en-IN" sz="2000" dirty="0" smtClean="0">
                <a:latin typeface="Times New Roman" pitchFamily="18" charset="0"/>
                <a:cs typeface="Times New Roman" pitchFamily="18" charset="0"/>
              </a:rPr>
              <a:t>Since Doctor despite being knowledgeable section of society is involved in major irregularities as well as floundered on technical aspect of the law.</a:t>
            </a:r>
          </a:p>
          <a:p>
            <a:r>
              <a:rPr lang="en-IN" sz="2000" dirty="0" smtClean="0">
                <a:latin typeface="Times New Roman" pitchFamily="18" charset="0"/>
                <a:cs typeface="Times New Roman" pitchFamily="18" charset="0"/>
              </a:rPr>
              <a:t>This is blatant disrespect of law and should be dealt as per provision of the tax laws.</a:t>
            </a:r>
          </a:p>
          <a:p>
            <a:r>
              <a:rPr lang="en-IN" sz="2000" dirty="0" smtClean="0">
                <a:latin typeface="Times New Roman" pitchFamily="18" charset="0"/>
                <a:cs typeface="Times New Roman" pitchFamily="18" charset="0"/>
              </a:rPr>
              <a:t>Moreover, I will also document entire case and send for perusal at Policy level to improve Tax awareness while easing Technicalities of the law.</a:t>
            </a:r>
          </a:p>
          <a:p>
            <a:pPr marL="0" indent="0">
              <a:buNone/>
            </a:pPr>
            <a:r>
              <a:rPr lang="en-IN" sz="2000" dirty="0" smtClean="0">
                <a:latin typeface="Times New Roman" pitchFamily="18" charset="0"/>
                <a:cs typeface="Times New Roman" pitchFamily="18" charset="0"/>
              </a:rPr>
              <a:t> </a:t>
            </a:r>
            <a:endParaRPr lang="en-IN" sz="2000" dirty="0" smtClean="0">
              <a:latin typeface="Times New Roman" pitchFamily="18" charset="0"/>
              <a:cs typeface="Times New Roman" pitchFamily="18" charset="0"/>
            </a:endParaRPr>
          </a:p>
          <a:p>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190194625"/>
      </p:ext>
    </p:extLst>
  </p:cSld>
  <p:clrMapOvr>
    <a:masterClrMapping/>
  </p:clrMapOvr>
</p:sld>
</file>

<file path=ppt/theme/theme1.xml><?xml version="1.0" encoding="utf-8"?>
<a:theme xmlns:a="http://schemas.openxmlformats.org/drawingml/2006/main" name="580TGp_general_light_ani">
  <a:themeElements>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IN"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IN"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E1F4D8"/>
        </a:lt1>
        <a:dk2>
          <a:srgbClr val="003366"/>
        </a:dk2>
        <a:lt2>
          <a:srgbClr val="808080"/>
        </a:lt2>
        <a:accent1>
          <a:srgbClr val="FFC319"/>
        </a:accent1>
        <a:accent2>
          <a:srgbClr val="A8D02A"/>
        </a:accent2>
        <a:accent3>
          <a:srgbClr val="EEF8E9"/>
        </a:accent3>
        <a:accent4>
          <a:srgbClr val="000000"/>
        </a:accent4>
        <a:accent5>
          <a:srgbClr val="FFDEAB"/>
        </a:accent5>
        <a:accent6>
          <a:srgbClr val="98BC25"/>
        </a:accent6>
        <a:hlink>
          <a:srgbClr val="5CB1FE"/>
        </a:hlink>
        <a:folHlink>
          <a:srgbClr val="FF6161"/>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EE9DE"/>
        </a:lt1>
        <a:dk2>
          <a:srgbClr val="000066"/>
        </a:dk2>
        <a:lt2>
          <a:srgbClr val="808080"/>
        </a:lt2>
        <a:accent1>
          <a:srgbClr val="5CB1FE"/>
        </a:accent1>
        <a:accent2>
          <a:srgbClr val="FF7575"/>
        </a:accent2>
        <a:accent3>
          <a:srgbClr val="FEF2EC"/>
        </a:accent3>
        <a:accent4>
          <a:srgbClr val="000000"/>
        </a:accent4>
        <a:accent5>
          <a:srgbClr val="B5D5FE"/>
        </a:accent5>
        <a:accent6>
          <a:srgbClr val="E76969"/>
        </a:accent6>
        <a:hlink>
          <a:srgbClr val="FFC319"/>
        </a:hlink>
        <a:folHlink>
          <a:srgbClr val="A8D02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580TGp_general_light_ani</Template>
  <TotalTime>10008</TotalTime>
  <Words>571</Words>
  <Application>Microsoft Macintosh PowerPoint</Application>
  <PresentationFormat>On-screen Show (16:9)</PresentationFormat>
  <Paragraphs>67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 Black</vt:lpstr>
      <vt:lpstr>Times New Roman</vt:lpstr>
      <vt:lpstr>Arial</vt:lpstr>
      <vt:lpstr>580TGp_general_light_ani</vt:lpstr>
      <vt:lpstr>Question 11 (Case 5). Genre: Law Vs. Compassion.</vt:lpstr>
      <vt:lpstr>Approach:</vt:lpstr>
      <vt:lpstr>Various stakeholders.</vt:lpstr>
      <vt:lpstr>Explain Problem and ethical dilemma:</vt:lpstr>
      <vt:lpstr>1) Taking a broader view, ensure substantial tax compliance and ignore defaults that are merely technical in nature.</vt:lpstr>
      <vt:lpstr>2) Pursue the matter strictly and proceed on all fronts, whether substantial or merely technical.</vt:lpstr>
      <vt:lpstr>Option I will choose: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PowerTemplate</dc:title>
  <dc:creator>shagun</dc:creator>
  <cp:lastModifiedBy>Microsoft Office User</cp:lastModifiedBy>
  <cp:revision>176</cp:revision>
  <cp:lastPrinted>2018-12-11T13:41:29Z</cp:lastPrinted>
  <dcterms:created xsi:type="dcterms:W3CDTF">2017-12-21T11:06:18Z</dcterms:created>
  <dcterms:modified xsi:type="dcterms:W3CDTF">2019-08-18T09:20:17Z</dcterms:modified>
</cp:coreProperties>
</file>